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59.png" ContentType="image/png"/>
  <Override PartName="/ppt/media/image58.png" ContentType="image/png"/>
  <Override PartName="/ppt/media/image56.png" ContentType="image/png"/>
  <Override PartName="/ppt/media/image55.png" ContentType="image/png"/>
  <Override PartName="/ppt/media/image20.jpeg" ContentType="image/jpeg"/>
  <Override PartName="/ppt/media/image54.jpeg" ContentType="image/jpeg"/>
  <Override PartName="/ppt/media/image33.png" ContentType="image/png"/>
  <Override PartName="/ppt/media/image53.jpeg" ContentType="image/jpeg"/>
  <Override PartName="/ppt/media/image23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49.png" ContentType="image/png"/>
  <Override PartName="/ppt/media/image46.png" ContentType="image/png"/>
  <Override PartName="/ppt/media/image45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36.png" ContentType="image/png"/>
  <Override PartName="/ppt/media/image9.jpeg" ContentType="image/jpeg"/>
  <Override PartName="/ppt/media/image35.png" ContentType="image/png"/>
  <Override PartName="/ppt/media/image32.png" ContentType="image/png"/>
  <Override PartName="/ppt/media/image93.jpeg" ContentType="image/jpeg"/>
  <Override PartName="/ppt/media/image31.png" ContentType="image/png"/>
  <Override PartName="/ppt/media/image2.jpeg" ContentType="image/jpeg"/>
  <Override PartName="/ppt/media/image48.png" ContentType="image/png"/>
  <Override PartName="/ppt/media/image44.png" ContentType="image/png"/>
  <Override PartName="/ppt/media/image13.jpeg" ContentType="image/jpeg"/>
  <Override PartName="/ppt/media/image39.jpeg" ContentType="image/jpeg"/>
  <Override PartName="/ppt/media/image17.png" ContentType="image/png"/>
  <Override PartName="/ppt/media/image82.png" ContentType="image/png"/>
  <Override PartName="/ppt/media/image8.jpeg" ContentType="image/jpeg"/>
  <Override PartName="/ppt/media/image26.png" ContentType="image/png"/>
  <Override PartName="/ppt/media/image19.png" ContentType="image/png"/>
  <Override PartName="/ppt/media/image84.png" ContentType="image/png"/>
  <Override PartName="/ppt/media/image11.jpeg" ContentType="image/jpeg"/>
  <Override PartName="/ppt/media/image24.png" ContentType="image/png"/>
  <Override PartName="/ppt/media/image29.png" ContentType="image/png"/>
  <Override PartName="/ppt/media/image21.jpeg" ContentType="image/jpeg"/>
  <Override PartName="/ppt/media/image65.png" ContentType="image/png"/>
  <Override PartName="/ppt/media/image60.png" ContentType="image/png"/>
  <Override PartName="/ppt/media/image71.png" ContentType="image/png"/>
  <Override PartName="/ppt/media/image6.jpeg" ContentType="image/jpeg"/>
  <Override PartName="/ppt/media/image62.png" ContentType="image/png"/>
  <Override PartName="/ppt/media/image63.png" ContentType="image/png"/>
  <Override PartName="/ppt/media/image85.jpeg" ContentType="image/jpeg"/>
  <Override PartName="/ppt/media/image27.png" ContentType="image/png"/>
  <Override PartName="/ppt/media/image64.png" ContentType="image/png"/>
  <Override PartName="/ppt/media/image66.png" ContentType="image/png"/>
  <Override PartName="/ppt/media/image76.png" ContentType="image/png"/>
  <Override PartName="/ppt/media/image87.png" ContentType="image/png"/>
  <Override PartName="/ppt/media/image61.png" ContentType="image/png"/>
  <Override PartName="/ppt/media/image5.jpeg" ContentType="image/jpeg"/>
  <Override PartName="/ppt/media/image50.png" ContentType="image/png"/>
  <Override PartName="/ppt/media/image86.png" ContentType="image/png"/>
  <Override PartName="/ppt/media/image74.png" ContentType="image/png"/>
  <Override PartName="/ppt/media/image88.png" ContentType="image/png"/>
  <Override PartName="/ppt/media/image79.png" ContentType="image/png"/>
  <Override PartName="/ppt/media/image78.png" ContentType="image/png"/>
  <Override PartName="/ppt/media/image67.png" ContentType="image/png"/>
  <Override PartName="/ppt/media/image30.png" ContentType="image/png"/>
  <Override PartName="/ppt/media/image37.jpeg" ContentType="image/jpeg"/>
  <Override PartName="/ppt/media/image91.jpeg" ContentType="image/jpeg"/>
  <Override PartName="/ppt/media/image70.png" ContentType="image/png"/>
  <Override PartName="/ppt/media/image28.png" ContentType="image/png"/>
  <Override PartName="/ppt/media/image77.png" ContentType="image/png"/>
  <Override PartName="/ppt/media/image40.png" ContentType="image/png"/>
  <Override PartName="/ppt/media/image73.png" ContentType="image/png"/>
  <Override PartName="/ppt/media/image14.jpeg" ContentType="image/jpeg"/>
  <Override PartName="/ppt/media/image68.png" ContentType="image/png"/>
  <Override PartName="/ppt/media/image69.png" ContentType="image/png"/>
  <Override PartName="/ppt/media/image75.png" ContentType="image/png"/>
  <Override PartName="/ppt/media/image22.jpeg" ContentType="image/jpeg"/>
  <Override PartName="/ppt/media/image89.jpeg" ContentType="image/jpeg"/>
  <Override PartName="/ppt/media/image1.jpeg" ContentType="image/jpeg"/>
  <Override PartName="/ppt/media/image47.png" ContentType="image/png"/>
  <Override PartName="/ppt/media/image57.png" ContentType="image/png"/>
  <Override PartName="/ppt/media/image92.jpeg" ContentType="image/jpeg"/>
  <Override PartName="/ppt/media/image80.png" ContentType="image/png"/>
  <Override PartName="/ppt/media/image15.png" ContentType="image/png"/>
  <Override PartName="/ppt/media/image90.png" ContentType="image/png"/>
  <Override PartName="/ppt/media/image25.png" ContentType="image/png"/>
  <Override PartName="/ppt/media/image18.png" ContentType="image/png"/>
  <Override PartName="/ppt/media/image83.png" ContentType="image/png"/>
  <Override PartName="/ppt/media/image7.jpeg" ContentType="image/jpeg"/>
  <Override PartName="/ppt/media/image81.png" ContentType="image/png"/>
  <Override PartName="/ppt/media/image16.png" ContentType="image/png"/>
  <Override PartName="/ppt/media/image38.jpeg" ContentType="image/jpeg"/>
  <Override PartName="/ppt/media/image72.png" ContentType="image/png"/>
  <Override PartName="/ppt/media/image12.jpeg" ContentType="image/jpeg"/>
  <Override PartName="/ppt/media/image34.png" ContentType="image/png"/>
  <Override PartName="/ppt/media/image10.jpeg" ContentType="image/jpeg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66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69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8.xml.rels" ContentType="application/vnd.openxmlformats-package.relationships+xml"/>
  <Override PartName="/ppt/slides/_rels/slide62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A03E176-9A4B-4707-B23B-4750F5556D5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1DE999-1E86-4ADE-8DB3-F2F2202EAFE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CE2003-6142-4398-BB49-845DA41B775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D7AF09B-9E75-4C9E-9E99-52232D3B5F5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6530180-A3E5-4661-A53F-92AAF74E47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61D958B-3909-4160-B69F-85BB163A7EF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4DCBB6A-CADB-49A5-B135-DD62728F6B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3FA0A2-4F8C-4608-A057-FB1FB7FE3D2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5D80F85-146A-4901-947A-33C1FB0894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530280" y="340200"/>
            <a:ext cx="8083080" cy="435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E6CDB33-617D-45E4-A6D3-1057A39769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546BF34-FBC4-4B25-8742-8FAE69E7A6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62E559C-572D-4D84-ADBC-B99FD8A2AC6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386FB1-838A-4880-95A9-B0D7A529B0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98C5CF-FC4C-440A-AB55-A2556A1954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AAACF34-9611-40F1-A532-4CE6317A5E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BA2152E-3C20-4EFC-874E-F72DEA79974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2C2A4DA-BE9E-42BE-8835-B7F081A926D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83F230D-C32D-44BA-A523-5B0FDC7C1BC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8092BCB-AF59-492A-AE31-3133266B39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EAC09FB-5D22-4050-AB9A-D982116B884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A0E4B9A-F040-45EB-9205-3469707305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6CC0180-7CEA-4B2C-8AE6-17325852D56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456FC6-22EB-454B-B649-E73E65F8797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530280" y="340200"/>
            <a:ext cx="8083080" cy="435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8C5A92A-658D-47D3-85B7-062E8040875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26CBEF1-A6E9-411E-94A5-E0531D8F82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A00A9F4-B7D4-4B20-A0F3-196E1A83FC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892F29F-9F7F-489D-8ABF-842EA64E4E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2517BC9-7F78-4BD1-9FEF-6196151CDA2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E84758F-D550-4105-AE12-BA82BE2A69D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AA3D5C2-8D96-45E6-974F-F73A9ADA7A0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DFC82CA-90B7-4B03-9992-F2FF80B00B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B156DFF-AE74-4460-BC21-5AABFC3EE9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440E9CC-5FD7-4ABE-84F6-49C617913F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384E31E-17B2-49AF-A079-6074F62300F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5C18545-B3D5-408F-9E6D-DABDE343321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B382B42-72F6-4C39-BD4B-D43B13AF2C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ubTitle"/>
          </p:nvPr>
        </p:nvSpPr>
        <p:spPr>
          <a:xfrm>
            <a:off x="530280" y="340200"/>
            <a:ext cx="8083080" cy="435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E3DC0BC-ACC3-4D75-9394-D0E90DF8EB6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C4487B4-08EE-4401-AA1C-E197007D43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1E86132-2504-43CA-9AD6-24C4FD1B87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5FB9179-B36F-47BD-B761-4CBCF82DD5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1BF0BA5-5425-4481-B5AA-CF6A6AA1395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4167A5E-ADED-4215-9704-24AB52767EA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79A9739-8111-49C6-9CFA-4F63F525AC4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5FFEA3E-D7EB-41D9-B5CF-8359B206624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6423CE-4CB4-4531-9BA4-D80482A83F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E1C27FA-A960-407E-81BF-BF246BA70CE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FA54D73-9149-4C6F-AD64-2F5F07A890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28994A1-BD60-4314-A187-34C61A55BD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60D26E5-01D7-440D-A105-62A7FF269D8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ubTitle"/>
          </p:nvPr>
        </p:nvSpPr>
        <p:spPr>
          <a:xfrm>
            <a:off x="530280" y="340200"/>
            <a:ext cx="8083080" cy="435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4F648A8-1F1B-4849-868F-65E31911CD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F2E1DEF-C7DA-4304-A695-EE9A8F7A33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44E5496-636B-4ADE-AF93-FBC1E7BB0E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A16E8C0-6D2B-4641-8E70-0DE74A416F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E7B7B56-15E8-4BCB-AA75-8B28EB8443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4593592-2F22-4EDB-B87D-1FB074F3A13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ubTitle"/>
          </p:nvPr>
        </p:nvSpPr>
        <p:spPr>
          <a:xfrm>
            <a:off x="530280" y="340200"/>
            <a:ext cx="8083080" cy="435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CF18AFD-974C-4185-B5DF-BBBA9727D3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8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38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029DAA5-3EAD-4980-85D9-9EC78BC8113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8A6BACE-AE67-43B9-BEAF-CC455CE34E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0E1FA4B-9BA1-4471-9A9E-7D9B9F94B8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1800" spc="-1" strike="noStrike"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82141B-EECA-473E-9E63-EE2E2DF7B3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bg object 16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bg object 1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bg object 1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bg object 19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bg object 20"/>
          <p:cNvSpPr/>
          <p:nvPr/>
        </p:nvSpPr>
        <p:spPr>
          <a:xfrm>
            <a:off x="743148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bg object 21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bg object 22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bg object 23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bg object 24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bg object 25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bg object 26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bg object 27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bg object 28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bg object 29"/>
          <p:cNvSpPr/>
          <p:nvPr/>
        </p:nvSpPr>
        <p:spPr>
          <a:xfrm>
            <a:off x="7431480" y="34304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bg object 30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bg object 31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bg object 32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bg object 33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bg object 34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bg object 3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bg object 3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bg object 3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bg object 38"/>
          <p:cNvSpPr/>
          <p:nvPr/>
        </p:nvSpPr>
        <p:spPr>
          <a:xfrm>
            <a:off x="799704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bg object 39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bg object 40"/>
          <p:cNvSpPr/>
          <p:nvPr/>
        </p:nvSpPr>
        <p:spPr>
          <a:xfrm>
            <a:off x="7431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bg object 41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bg object 42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3000" spc="-1" strike="noStrike">
                <a:latin typeface="Calibri"/>
              </a:rPr>
              <a:t>Click to edit the </a:t>
            </a:r>
            <a:r>
              <a:rPr b="0" lang="en-GB" sz="3000" spc="-1" strike="noStrike">
                <a:latin typeface="Calibri"/>
              </a:rPr>
              <a:t>title text format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ftr" idx="1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2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sldNum" idx="3"/>
          </p:nvPr>
        </p:nvSpPr>
        <p:spPr>
          <a:xfrm>
            <a:off x="8719920" y="4737240"/>
            <a:ext cx="287280" cy="2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0160DBEB-1137-4CEE-8BB0-60E868E7453C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Click to edit the outline text format</a:t>
            </a:r>
            <a:endParaRPr b="0" lang="en-GB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Calibri"/>
              </a:rPr>
              <a:t>Second Outline Level</a:t>
            </a:r>
            <a:endParaRPr b="0" lang="en-GB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Third Outline Level</a:t>
            </a:r>
            <a:endParaRPr b="0" lang="en-GB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Calibri"/>
              </a:rPr>
              <a:t>Fourth Outline Level</a:t>
            </a:r>
            <a:endParaRPr b="0" lang="en-GB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Fifth Outline Level</a:t>
            </a:r>
            <a:endParaRPr b="0" lang="en-GB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Sixth Outline Level</a:t>
            </a:r>
            <a:endParaRPr b="0" lang="en-GB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Seventh Outline Level</a:t>
            </a:r>
            <a:endParaRPr b="0" lang="en-GB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g object 16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bg object 1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bg object 1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bg object 19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bg object 20"/>
          <p:cNvSpPr/>
          <p:nvPr/>
        </p:nvSpPr>
        <p:spPr>
          <a:xfrm>
            <a:off x="743148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bg object 21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bg object 22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bg object 23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bg object 24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bg object 25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bg object 26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bg object 27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bg object 28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bg object 29"/>
          <p:cNvSpPr/>
          <p:nvPr/>
        </p:nvSpPr>
        <p:spPr>
          <a:xfrm>
            <a:off x="7431480" y="34304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bg object 30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bg object 31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bg object 32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bg object 33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bg object 34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bg object 3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bg object 3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bg object 3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bg object 38"/>
          <p:cNvSpPr/>
          <p:nvPr/>
        </p:nvSpPr>
        <p:spPr>
          <a:xfrm>
            <a:off x="799704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bg object 39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bg object 40"/>
          <p:cNvSpPr/>
          <p:nvPr/>
        </p:nvSpPr>
        <p:spPr>
          <a:xfrm>
            <a:off x="7431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bg object 41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bg object 42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3000" spc="-1" strike="noStrike">
                <a:latin typeface="Calibri"/>
              </a:rPr>
              <a:t>Click to edit the title text format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113840" y="1776600"/>
            <a:ext cx="6916320" cy="263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Click to edit the outline text format</a:t>
            </a:r>
            <a:endParaRPr b="0" lang="en-GB" sz="24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Calibri"/>
              </a:rPr>
              <a:t>Second Outline Level</a:t>
            </a:r>
            <a:endParaRPr b="0" lang="en-GB" sz="24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Third Outline Level</a:t>
            </a:r>
            <a:endParaRPr b="0" lang="en-GB" sz="24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Calibri"/>
              </a:rPr>
              <a:t>Fourth Outline Level</a:t>
            </a:r>
            <a:endParaRPr b="0" lang="en-GB" sz="24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Fifth Outline Level</a:t>
            </a:r>
            <a:endParaRPr b="0" lang="en-GB" sz="24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Sixth Outline Level</a:t>
            </a:r>
            <a:endParaRPr b="0" lang="en-GB" sz="24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Seventh Outline Level</a:t>
            </a:r>
            <a:endParaRPr b="0" lang="en-GB" sz="2400" spc="-1" strike="noStrike"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ftr" idx="4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dt" idx="5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sldNum" idx="6"/>
          </p:nvPr>
        </p:nvSpPr>
        <p:spPr>
          <a:xfrm>
            <a:off x="8719920" y="4737240"/>
            <a:ext cx="287280" cy="2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EA7E365A-2722-4E99-A024-401973EB9134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bg object 16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bg object 1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bg object 1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bg object 19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bg object 20"/>
          <p:cNvSpPr/>
          <p:nvPr/>
        </p:nvSpPr>
        <p:spPr>
          <a:xfrm>
            <a:off x="743148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bg object 21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bg object 22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bg object 23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bg object 24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bg object 25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bg object 26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bg object 27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bg object 28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bg object 29"/>
          <p:cNvSpPr/>
          <p:nvPr/>
        </p:nvSpPr>
        <p:spPr>
          <a:xfrm>
            <a:off x="7431480" y="34304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bg object 30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bg object 31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bg object 32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bg object 33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bg object 34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bg object 3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bg object 3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bg object 3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bg object 38"/>
          <p:cNvSpPr/>
          <p:nvPr/>
        </p:nvSpPr>
        <p:spPr>
          <a:xfrm>
            <a:off x="799704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bg object 39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bg object 40"/>
          <p:cNvSpPr/>
          <p:nvPr/>
        </p:nvSpPr>
        <p:spPr>
          <a:xfrm>
            <a:off x="7431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bg object 41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bg object 42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3000" spc="-1" strike="noStrike">
                <a:latin typeface="Calibri"/>
              </a:rPr>
              <a:t>Click to edit the title text format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ftr" idx="7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dt" idx="8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sldNum" idx="9"/>
          </p:nvPr>
        </p:nvSpPr>
        <p:spPr>
          <a:xfrm>
            <a:off x="8719920" y="4737240"/>
            <a:ext cx="287280" cy="2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AF92459C-9A8C-4D88-9C42-7B3E2AFF8F03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Click to edit the outline text format</a:t>
            </a:r>
            <a:endParaRPr b="0" lang="en-GB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Calibri"/>
              </a:rPr>
              <a:t>Second Outline Level</a:t>
            </a:r>
            <a:endParaRPr b="0" lang="en-GB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Third Outline Level</a:t>
            </a:r>
            <a:endParaRPr b="0" lang="en-GB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Calibri"/>
              </a:rPr>
              <a:t>Fourth Outline Level</a:t>
            </a:r>
            <a:endParaRPr b="0" lang="en-GB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Fifth Outline Level</a:t>
            </a:r>
            <a:endParaRPr b="0" lang="en-GB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Sixth Outline Level</a:t>
            </a:r>
            <a:endParaRPr b="0" lang="en-GB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Seventh Outline Level</a:t>
            </a:r>
            <a:endParaRPr b="0" lang="en-GB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bg object 16" hidden="1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bg object 17" hidden="1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bg object 18" hidden="1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bg object 19" hidden="1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bg object 20" hidden="1"/>
          <p:cNvSpPr/>
          <p:nvPr/>
        </p:nvSpPr>
        <p:spPr>
          <a:xfrm>
            <a:off x="743148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bg object 21" hidden="1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bg object 22" hidden="1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bg object 23" hidden="1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bg object 24" hidden="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bg object 25" hidden="1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bg object 26" hidden="1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bg object 27" hidden="1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bg object 28" hidden="1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bg object 29" hidden="1"/>
          <p:cNvSpPr/>
          <p:nvPr/>
        </p:nvSpPr>
        <p:spPr>
          <a:xfrm>
            <a:off x="7431480" y="34304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bg object 30" hidden="1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bg object 31" hidden="1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bg object 32" hidden="1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bg object 33" hidden="1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bg object 34" hidden="1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bg object 35" hidden="1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bg object 36" hidden="1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bg object 37" hidden="1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bg object 38" hidden="1"/>
          <p:cNvSpPr/>
          <p:nvPr/>
        </p:nvSpPr>
        <p:spPr>
          <a:xfrm>
            <a:off x="799704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bg object 39" hidden="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bg object 40" hidden="1"/>
          <p:cNvSpPr/>
          <p:nvPr/>
        </p:nvSpPr>
        <p:spPr>
          <a:xfrm>
            <a:off x="7431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bg object 41" hidden="1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bg object 42" hidden="1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bg object 16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bg object 17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bg object 18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bg object 19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bg object 20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bg object 21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bg object 22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bg object 23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bg object 24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bg object 25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bg object 26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bg object 27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bg object 28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bg object 29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bg object 30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bg object 31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bg object 32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bg object 33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bg object 34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bg object 35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bg object 36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bg object 37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bg object 38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bg object 39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bg object 40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bg object 41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bg object 42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bg object 43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bg object 44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bg object 45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bg object 46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bg object 47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bg object 48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bg object 49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bg object 50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bg object 51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bg object 52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bg object 53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bg object 54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bg object 55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bg object 56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bg object 57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bg object 58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bg object 59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bg object 60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PlaceHolder 1"/>
          <p:cNvSpPr>
            <a:spLocks noGrp="1"/>
          </p:cNvSpPr>
          <p:nvPr>
            <p:ph type="ftr" idx="10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dt" idx="11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12"/>
          </p:nvPr>
        </p:nvSpPr>
        <p:spPr>
          <a:xfrm>
            <a:off x="8719920" y="4737240"/>
            <a:ext cx="287280" cy="2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009EE138-1716-41CF-890B-427AB0988334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1800" spc="-1" strike="noStrike">
                <a:latin typeface="Calibri"/>
              </a:rPr>
              <a:t>Click to edit the title text format</a:t>
            </a:r>
            <a:endParaRPr b="0" lang="en-GB" sz="1800" spc="-1" strike="noStrike">
              <a:latin typeface="Calibri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Click to edit the outline text format</a:t>
            </a:r>
            <a:endParaRPr b="0" lang="en-GB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Calibri"/>
              </a:rPr>
              <a:t>Second Outline Level</a:t>
            </a:r>
            <a:endParaRPr b="0" lang="en-GB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Third Outline Level</a:t>
            </a:r>
            <a:endParaRPr b="0" lang="en-GB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Calibri"/>
              </a:rPr>
              <a:t>Fourth Outline Level</a:t>
            </a:r>
            <a:endParaRPr b="0" lang="en-GB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Fifth Outline Level</a:t>
            </a:r>
            <a:endParaRPr b="0" lang="en-GB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Sixth Outline Level</a:t>
            </a:r>
            <a:endParaRPr b="0" lang="en-GB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Seventh Outline Level</a:t>
            </a:r>
            <a:endParaRPr b="0" lang="en-GB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bg object 16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bg object 1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bg object 1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bg object 19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bg object 20"/>
          <p:cNvSpPr/>
          <p:nvPr/>
        </p:nvSpPr>
        <p:spPr>
          <a:xfrm>
            <a:off x="743148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bg object 21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bg object 22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bg object 23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bg object 24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bg object 25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bg object 26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bg object 27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bg object 28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bg object 29"/>
          <p:cNvSpPr/>
          <p:nvPr/>
        </p:nvSpPr>
        <p:spPr>
          <a:xfrm>
            <a:off x="7431480" y="34304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bg object 30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bg object 31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bg object 32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bg object 33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bg object 34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bg object 3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bg object 3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bg object 3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bg object 38"/>
          <p:cNvSpPr/>
          <p:nvPr/>
        </p:nvSpPr>
        <p:spPr>
          <a:xfrm>
            <a:off x="799704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bg object 39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bg object 40"/>
          <p:cNvSpPr/>
          <p:nvPr/>
        </p:nvSpPr>
        <p:spPr>
          <a:xfrm>
            <a:off x="7431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bg object 41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bg object 42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3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3000" spc="-1" strike="noStrike">
                <a:latin typeface="Calibri"/>
              </a:rPr>
              <a:t>Click to edit the title text format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457200" y="1182960"/>
            <a:ext cx="39772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Click to edit the outline text format</a:t>
            </a:r>
            <a:endParaRPr b="0" lang="en-GB" sz="24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Calibri"/>
              </a:rPr>
              <a:t>Second Outline Level</a:t>
            </a:r>
            <a:endParaRPr b="0" lang="en-GB" sz="24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Third Outline Level</a:t>
            </a:r>
            <a:endParaRPr b="0" lang="en-GB" sz="24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Calibri"/>
              </a:rPr>
              <a:t>Fourth Outline Level</a:t>
            </a:r>
            <a:endParaRPr b="0" lang="en-GB" sz="24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Fifth Outline Level</a:t>
            </a:r>
            <a:endParaRPr b="0" lang="en-GB" sz="24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Sixth Outline Level</a:t>
            </a:r>
            <a:endParaRPr b="0" lang="en-GB" sz="24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Seventh Outline Level</a:t>
            </a:r>
            <a:endParaRPr b="0" lang="en-GB" sz="2400" spc="-1" strike="noStrike">
              <a:latin typeface="Calibri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4709160" y="1182960"/>
            <a:ext cx="39772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Click to edit the outline text format</a:t>
            </a:r>
            <a:endParaRPr b="0" lang="en-GB" sz="24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Calibri"/>
              </a:rPr>
              <a:t>Second Outline Level</a:t>
            </a:r>
            <a:endParaRPr b="0" lang="en-GB" sz="24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Third Outline Level</a:t>
            </a:r>
            <a:endParaRPr b="0" lang="en-GB" sz="24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Calibri"/>
              </a:rPr>
              <a:t>Fourth Outline Level</a:t>
            </a:r>
            <a:endParaRPr b="0" lang="en-GB" sz="24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Fifth Outline Level</a:t>
            </a:r>
            <a:endParaRPr b="0" lang="en-GB" sz="24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Sixth Outline Level</a:t>
            </a:r>
            <a:endParaRPr b="0" lang="en-GB" sz="24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Calibri"/>
              </a:rPr>
              <a:t>Seventh Outline Level</a:t>
            </a:r>
            <a:endParaRPr b="0" lang="en-GB" sz="2400" spc="-1" strike="noStrike">
              <a:latin typeface="Calibri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ftr" idx="13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 type="dt" idx="14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49" name="PlaceHolder 6"/>
          <p:cNvSpPr>
            <a:spLocks noGrp="1"/>
          </p:cNvSpPr>
          <p:nvPr>
            <p:ph type="sldNum" idx="15"/>
          </p:nvPr>
        </p:nvSpPr>
        <p:spPr>
          <a:xfrm>
            <a:off x="8719920" y="4737240"/>
            <a:ext cx="287280" cy="2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D69DFF8E-581D-4DF8-9CE4-4F7063F74C6F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David_E._Rumelhart" TargetMode="External"/><Relationship Id="rId2" Type="http://schemas.openxmlformats.org/officeDocument/2006/relationships/hyperlink" Target="https://en.wikipedia.org/wiki/Geoffrey_E._Hinton" TargetMode="External"/><Relationship Id="rId3" Type="http://schemas.openxmlformats.org/officeDocument/2006/relationships/hyperlink" Target="https://en.wikipedia.org/wiki/Ronald_J._Williams" TargetMode="External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slideLayout" Target="../slideLayouts/slideLayout3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slideLayout" Target="../slideLayouts/slideLayout3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2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Partial_derivative" TargetMode="External"/><Relationship Id="rId2" Type="http://schemas.openxmlformats.org/officeDocument/2006/relationships/hyperlink" Target="https://en.wikipedia.org/wiki/Partial_derivative" TargetMode="External"/><Relationship Id="rId3" Type="http://schemas.openxmlformats.org/officeDocument/2006/relationships/hyperlink" Target="https://en.wikipedia.org/wiki/Partial_derivative" TargetMode="External"/><Relationship Id="rId4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2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jpeg"/><Relationship Id="rId3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Axon" TargetMode="External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s://mattmazur.com/2015/03/17/a-step-by-step-backpropagation-example/" TargetMode="External"/><Relationship Id="rId2" Type="http://schemas.openxmlformats.org/officeDocument/2006/relationships/hyperlink" Target="https://becominghuman.ai/back-propagation-in-convolutional-neural-networks-intuition-and-code-714ef1c38199" TargetMode="External"/><Relationship Id="rId3" Type="http://schemas.openxmlformats.org/officeDocument/2006/relationships/hyperlink" Target="https://becominghuman.ai/back-propagation-in-convolutional-neural-networks-intuition-and-code-714ef1c38199" TargetMode="External"/><Relationship Id="rId4" Type="http://schemas.openxmlformats.org/officeDocument/2006/relationships/hyperlink" Target="https://becominghuman.ai/back-propagation-in-convolutional-neural-networks-intuition-and-code-714ef1c38199" TargetMode="External"/><Relationship Id="rId5" Type="http://schemas.openxmlformats.org/officeDocument/2006/relationships/hyperlink" Target="https://becominghuman.ai/back-propagation-in-convolutional-neural-networks-intuition-and-code-714ef1c38199" TargetMode="External"/><Relationship Id="rId6" Type="http://schemas.openxmlformats.org/officeDocument/2006/relationships/hyperlink" Target="http://axon.cs.byu.edu/~martinez/classes/678/Papers/Werbos_BPTT.pdf" TargetMode="External"/><Relationship Id="rId7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image" Target="../media/image93.jpeg"/><Relationship Id="rId3" Type="http://schemas.openxmlformats.org/officeDocument/2006/relationships/hyperlink" Target="https://medium.com/%40shrutijadon10104776/survey-on-activation-functions-for-deep-learning-9689331ba092" TargetMode="External"/><Relationship Id="rId4" Type="http://schemas.openxmlformats.org/officeDocument/2006/relationships/hyperlink" Target="https://medium.com/%40shrutijadon10104776/survey-on-activation-functions-for-deep-learning-9689331ba092" TargetMode="External"/><Relationship Id="rId5" Type="http://schemas.openxmlformats.org/officeDocument/2006/relationships/hyperlink" Target="https://medium.com/%40shrutijadon10104776/survey-on-activation-functions-for-deep-learning-9689331ba092" TargetMode="External"/><Relationship Id="rId6" Type="http://schemas.openxmlformats.org/officeDocument/2006/relationships/hyperlink" Target="https://medium.com/%40shrutijadon10104776/survey-on-activation-functions-for-deep-learning-9689331ba092" TargetMode="External"/><Relationship Id="rId7" Type="http://schemas.openxmlformats.org/officeDocument/2006/relationships/hyperlink" Target="https://medium.com/%40shrutijadon10104776/survey-on-activation-functions-for-deep-learning-9689331ba092" TargetMode="External"/><Relationship Id="rId8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1043640"/>
          </a:xfrm>
          <a:prstGeom prst="rect">
            <a:avLst/>
          </a:prstGeom>
          <a:noFill/>
          <a:ln w="0">
            <a:noFill/>
          </a:ln>
        </p:spPr>
        <p:txBody>
          <a:bodyPr lIns="0" rIns="0" tIns="18468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4800" spc="123" strike="noStrike">
                <a:solidFill>
                  <a:srgbClr val="9ed154"/>
                </a:solidFill>
                <a:latin typeface="Roboto Medium"/>
              </a:rPr>
              <a:t>Back</a:t>
            </a:r>
            <a:r>
              <a:rPr b="0" lang="en-GB" sz="48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4800" spc="77" strike="noStrike">
                <a:solidFill>
                  <a:srgbClr val="9ed154"/>
                </a:solidFill>
                <a:latin typeface="Roboto Medium"/>
              </a:rPr>
              <a:t>Propagation</a:t>
            </a:r>
            <a:endParaRPr b="0" lang="en-GB" sz="4800" spc="-1" strike="noStrike">
              <a:latin typeface="Calibri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ldNum" idx="16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F340326C-31B3-4D62-AF42-C2C74ED82C13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388" name="object 3"/>
          <p:cNvSpPr/>
          <p:nvPr/>
        </p:nvSpPr>
        <p:spPr>
          <a:xfrm>
            <a:off x="349200" y="1914480"/>
            <a:ext cx="5110200" cy="62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learning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algorithm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for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Neural-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Networks.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PlaceHolder 1"/>
          <p:cNvSpPr>
            <a:spLocks noGrp="1"/>
          </p:cNvSpPr>
          <p:nvPr>
            <p:ph type="title"/>
          </p:nvPr>
        </p:nvSpPr>
        <p:spPr>
          <a:xfrm>
            <a:off x="606600" y="166320"/>
            <a:ext cx="555408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The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learning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Algorithm:</a:t>
            </a:r>
            <a:r>
              <a:rPr b="0" lang="en-GB" sz="3000" spc="3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FreeSerif"/>
              </a:rPr>
              <a:t>𝚫</a:t>
            </a:r>
            <a:r>
              <a:rPr b="0" lang="en-GB" sz="3000" spc="4" strike="noStrike">
                <a:solidFill>
                  <a:srgbClr val="9ed154"/>
                </a:solidFill>
                <a:latin typeface="FreeSerif"/>
              </a:rPr>
              <a:t> </a:t>
            </a:r>
            <a:r>
              <a:rPr b="0" lang="en-GB" sz="3000" spc="89" strike="noStrike">
                <a:solidFill>
                  <a:srgbClr val="9ed154"/>
                </a:solidFill>
                <a:latin typeface="Roboto Medium"/>
              </a:rPr>
              <a:t>rule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314" name="object 3"/>
          <p:cNvSpPr/>
          <p:nvPr/>
        </p:nvSpPr>
        <p:spPr>
          <a:xfrm>
            <a:off x="530280" y="541080"/>
            <a:ext cx="273780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Perceptron</a:t>
            </a: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training: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15" name="object 4"/>
          <p:cNvSpPr/>
          <p:nvPr/>
        </p:nvSpPr>
        <p:spPr>
          <a:xfrm>
            <a:off x="470160" y="979560"/>
            <a:ext cx="6154560" cy="457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529560" indent="-479520">
              <a:lnSpc>
                <a:spcPts val="2849"/>
              </a:lnSpc>
              <a:spcBef>
                <a:spcPts val="218"/>
              </a:spcBef>
              <a:buClr>
                <a:srgbClr val="9ed154"/>
              </a:buClr>
              <a:buFont typeface="StarSymbol"/>
              <a:buAutoNum type="arabicPeriod"/>
              <a:tabLst>
                <a:tab algn="l" pos="529560"/>
              </a:tabLst>
            </a:pP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Initialize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92" strike="noStrike">
                <a:solidFill>
                  <a:srgbClr val="266d77"/>
                </a:solidFill>
                <a:latin typeface="Verdana"/>
              </a:rPr>
              <a:t>weights</a:t>
            </a:r>
            <a:r>
              <a:rPr b="0" lang="en-GB" sz="24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vector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86" strike="noStrike">
                <a:solidFill>
                  <a:srgbClr val="266d77"/>
                </a:solidFill>
                <a:latin typeface="Verdana"/>
              </a:rPr>
              <a:t>with</a:t>
            </a:r>
            <a:r>
              <a:rPr b="0" lang="en-GB" sz="24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small </a:t>
            </a:r>
            <a:r>
              <a:rPr b="0" lang="en-GB" sz="2400" spc="-157" strike="noStrike">
                <a:solidFill>
                  <a:srgbClr val="266d77"/>
                </a:solidFill>
                <a:latin typeface="Verdana"/>
              </a:rPr>
              <a:t>random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numbers</a:t>
            </a:r>
            <a:endParaRPr b="0" lang="en-GB" sz="2400" spc="-1" strike="noStrike">
              <a:latin typeface="Arial"/>
            </a:endParaRPr>
          </a:p>
          <a:p>
            <a:pPr marL="529560" indent="-478800">
              <a:lnSpc>
                <a:spcPts val="2721"/>
              </a:lnSpc>
              <a:buClr>
                <a:srgbClr val="9ed154"/>
              </a:buClr>
              <a:buFont typeface="StarSymbol"/>
              <a:buAutoNum type="arabicPeriod"/>
              <a:tabLst>
                <a:tab algn="l" pos="529560"/>
              </a:tabLst>
            </a:pPr>
            <a:r>
              <a:rPr b="0" lang="en-GB" sz="2400" spc="-106" strike="noStrike">
                <a:solidFill>
                  <a:srgbClr val="266d77"/>
                </a:solidFill>
                <a:latin typeface="Verdana"/>
              </a:rPr>
              <a:t>Repeat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until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80" strike="noStrike">
                <a:solidFill>
                  <a:srgbClr val="266d77"/>
                </a:solidFill>
                <a:latin typeface="Verdana"/>
              </a:rPr>
              <a:t>convergence:</a:t>
            </a:r>
            <a:endParaRPr b="0" lang="en-GB" sz="2400" spc="-1" strike="noStrike">
              <a:latin typeface="Arial"/>
            </a:endParaRPr>
          </a:p>
          <a:p>
            <a:pPr lvl="1" marL="1443960" indent="-477000">
              <a:lnSpc>
                <a:spcPts val="2849"/>
              </a:lnSpc>
              <a:spcBef>
                <a:spcPts val="130"/>
              </a:spcBef>
              <a:buClr>
                <a:srgbClr val="9ed154"/>
              </a:buClr>
              <a:buFont typeface="StarSymbol"/>
              <a:buAutoNum type="alphaLcPeriod"/>
              <a:tabLst>
                <a:tab algn="l" pos="1443960"/>
              </a:tabLst>
            </a:pP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Loop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over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feature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vector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(</a:t>
            </a:r>
            <a:r>
              <a:rPr b="0" i="1" lang="en-GB" sz="2450" spc="-131" strike="noStrike">
                <a:solidFill>
                  <a:srgbClr val="266d77"/>
                </a:solidFill>
                <a:latin typeface="STIX"/>
              </a:rPr>
              <a:t>𝑥</a:t>
            </a:r>
            <a:r>
              <a:rPr b="0" i="1" lang="en-GB" sz="2400" spc="-197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)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5" strike="noStrike">
                <a:solidFill>
                  <a:srgbClr val="266d77"/>
                </a:solidFill>
                <a:latin typeface="Verdana"/>
              </a:rPr>
              <a:t>and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labels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242" strike="noStrike">
                <a:solidFill>
                  <a:srgbClr val="266d77"/>
                </a:solidFill>
                <a:latin typeface="Verdana"/>
              </a:rPr>
              <a:t>(</a:t>
            </a:r>
            <a:r>
              <a:rPr b="0" i="1" lang="en-GB" sz="2400" spc="-242" strike="noStrike">
                <a:solidFill>
                  <a:srgbClr val="266d77"/>
                </a:solidFill>
                <a:latin typeface="Verdana"/>
              </a:rPr>
              <a:t>l</a:t>
            </a:r>
            <a:r>
              <a:rPr b="0" i="1" lang="en-GB" sz="2400" spc="-361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lang="en-GB" sz="2400" spc="-242" strike="noStrike">
                <a:solidFill>
                  <a:srgbClr val="266d77"/>
                </a:solidFill>
                <a:latin typeface="Verdana"/>
              </a:rPr>
              <a:t>)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training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set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26" strike="noStrike">
                <a:solidFill>
                  <a:srgbClr val="266d77"/>
                </a:solidFill>
                <a:latin typeface="Verdana"/>
              </a:rPr>
              <a:t>D</a:t>
            </a:r>
            <a:r>
              <a:rPr b="0" lang="en-GB" sz="2400" spc="-26" strike="noStrike">
                <a:solidFill>
                  <a:srgbClr val="266d77"/>
                </a:solidFill>
                <a:latin typeface="Verdana"/>
              </a:rPr>
              <a:t>.</a:t>
            </a:r>
            <a:endParaRPr b="0" lang="en-GB" sz="2400" spc="-1" strike="noStrike">
              <a:latin typeface="Arial"/>
            </a:endParaRPr>
          </a:p>
          <a:p>
            <a:pPr lvl="1" marL="1443960" indent="-471240">
              <a:lnSpc>
                <a:spcPts val="2849"/>
              </a:lnSpc>
              <a:buClr>
                <a:srgbClr val="9ed154"/>
              </a:buClr>
              <a:buFont typeface="StarSymbol"/>
              <a:buAutoNum type="alphaLcPeriod"/>
              <a:tabLst>
                <a:tab algn="l" pos="1443960"/>
              </a:tabLst>
            </a:pPr>
            <a:r>
              <a:rPr b="0" lang="en-GB" sz="2400" spc="-171" strike="noStrike">
                <a:solidFill>
                  <a:srgbClr val="266d77"/>
                </a:solidFill>
                <a:latin typeface="Verdana"/>
              </a:rPr>
              <a:t>Take</a:t>
            </a:r>
            <a:r>
              <a:rPr b="0" lang="en-GB" sz="2400" spc="-23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50" spc="-1" strike="noStrike">
                <a:solidFill>
                  <a:srgbClr val="266d77"/>
                </a:solidFill>
                <a:latin typeface="STIX"/>
              </a:rPr>
              <a:t>𝑥</a:t>
            </a:r>
            <a:r>
              <a:rPr b="0" i="1" lang="en-GB" sz="2450" spc="-7" strike="noStrike">
                <a:solidFill>
                  <a:srgbClr val="266d77"/>
                </a:solidFill>
                <a:latin typeface="STIX"/>
              </a:rPr>
              <a:t> </a:t>
            </a:r>
            <a:r>
              <a:rPr b="0" lang="en-GB" sz="2400" spc="-97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0" lang="en-GB" sz="2400" spc="-2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75" strike="noStrike">
                <a:solidFill>
                  <a:srgbClr val="266d77"/>
                </a:solidFill>
                <a:latin typeface="Verdana"/>
              </a:rPr>
              <a:t>pass</a:t>
            </a:r>
            <a:r>
              <a:rPr b="0" lang="en-GB" sz="2400" spc="-23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it</a:t>
            </a:r>
            <a:r>
              <a:rPr b="0" lang="en-GB" sz="2400" spc="-23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through</a:t>
            </a:r>
            <a:r>
              <a:rPr b="0" lang="en-GB" sz="2400" spc="-2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26" strike="noStrike">
                <a:solidFill>
                  <a:srgbClr val="266d77"/>
                </a:solidFill>
                <a:latin typeface="Verdana"/>
              </a:rPr>
              <a:t>the 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perceptron,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calculating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output 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values: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80" strike="noStrike">
                <a:solidFill>
                  <a:srgbClr val="266d77"/>
                </a:solidFill>
                <a:latin typeface="Verdana"/>
              </a:rPr>
              <a:t>y</a:t>
            </a:r>
            <a:r>
              <a:rPr b="0" i="1" lang="en-GB" sz="2400" spc="-120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80" strike="noStrike">
                <a:solidFill>
                  <a:srgbClr val="266d77"/>
                </a:solidFill>
                <a:latin typeface="Verdana"/>
              </a:rPr>
              <a:t>=j(w(t)</a:t>
            </a:r>
            <a:r>
              <a:rPr b="0" i="1" lang="en-GB" sz="2450" spc="-80" strike="noStrike">
                <a:solidFill>
                  <a:srgbClr val="266d77"/>
                </a:solidFill>
                <a:latin typeface="DejaVu Sans"/>
              </a:rPr>
              <a:t>ᐧ</a:t>
            </a:r>
            <a:r>
              <a:rPr b="0" i="1" lang="en-GB" sz="2450" spc="-80" strike="noStrike">
                <a:solidFill>
                  <a:srgbClr val="266d77"/>
                </a:solidFill>
                <a:latin typeface="STIX"/>
              </a:rPr>
              <a:t>𝑥</a:t>
            </a:r>
            <a:r>
              <a:rPr b="0" i="1" lang="en-GB" sz="2400" spc="-120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80" strike="noStrike">
                <a:solidFill>
                  <a:srgbClr val="266d77"/>
                </a:solidFill>
                <a:latin typeface="Verdana"/>
              </a:rPr>
              <a:t>)</a:t>
            </a:r>
            <a:endParaRPr b="0" lang="en-GB" sz="2400" spc="-1" strike="noStrike">
              <a:latin typeface="Arial"/>
            </a:endParaRPr>
          </a:p>
          <a:p>
            <a:pPr lvl="1" marL="1443960" indent="-448920">
              <a:lnSpc>
                <a:spcPts val="2761"/>
              </a:lnSpc>
              <a:buClr>
                <a:srgbClr val="9ed154"/>
              </a:buClr>
              <a:buFont typeface="StarSymbol"/>
              <a:buAutoNum type="alphaLcPeriod"/>
              <a:tabLst>
                <a:tab algn="l" pos="1443960"/>
              </a:tabLst>
            </a:pPr>
            <a:r>
              <a:rPr b="0" i="1" lang="en-GB" sz="2400" spc="-97" strike="noStrike">
                <a:solidFill>
                  <a:srgbClr val="266d77"/>
                </a:solidFill>
                <a:latin typeface="Verdana"/>
              </a:rPr>
              <a:t>Update</a:t>
            </a:r>
            <a:r>
              <a:rPr b="0" i="1" lang="en-GB" sz="2400" spc="-18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21" strike="noStrike">
                <a:solidFill>
                  <a:srgbClr val="266d77"/>
                </a:solidFill>
                <a:latin typeface="Verdana"/>
              </a:rPr>
              <a:t>weights:</a:t>
            </a:r>
            <a:endParaRPr b="0" lang="en-GB" sz="2400" spc="-1" strike="noStrike">
              <a:latin typeface="Arial"/>
            </a:endParaRPr>
          </a:p>
          <a:p>
            <a:pPr marL="1443960">
              <a:lnSpc>
                <a:spcPct val="100000"/>
              </a:lnSpc>
              <a:spcBef>
                <a:spcPts val="519"/>
              </a:spcBef>
              <a:buNone/>
              <a:tabLst>
                <a:tab algn="l" pos="1443960"/>
              </a:tabLst>
            </a:pPr>
            <a:r>
              <a:rPr b="0" i="1" lang="en-GB" sz="2400" spc="-216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324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216" strike="noStrike">
                <a:solidFill>
                  <a:srgbClr val="266d77"/>
                </a:solidFill>
                <a:latin typeface="Verdana"/>
              </a:rPr>
              <a:t>(t+1)=w</a:t>
            </a:r>
            <a:r>
              <a:rPr b="0" i="1" lang="en-GB" sz="2400" spc="-324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216" strike="noStrike">
                <a:solidFill>
                  <a:srgbClr val="266d77"/>
                </a:solidFill>
                <a:latin typeface="Verdana"/>
              </a:rPr>
              <a:t>(t)+</a:t>
            </a:r>
            <a:r>
              <a:rPr b="0" i="1" lang="en-GB" sz="2450" spc="-216" strike="noStrike">
                <a:solidFill>
                  <a:srgbClr val="266d77"/>
                </a:solidFill>
                <a:latin typeface="STIX"/>
              </a:rPr>
              <a:t>𝛼</a:t>
            </a:r>
            <a:r>
              <a:rPr b="0" i="1" lang="en-GB" sz="2400" spc="-216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324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16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-250" strike="noStrike">
                <a:solidFill>
                  <a:srgbClr val="266d77"/>
                </a:solidFill>
                <a:latin typeface="Verdana"/>
              </a:rPr>
              <a:t>y</a:t>
            </a:r>
            <a:r>
              <a:rPr b="0" i="1" lang="en-GB" sz="2400" spc="-375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50" strike="noStrike">
                <a:solidFill>
                  <a:srgbClr val="266d77"/>
                </a:solidFill>
                <a:latin typeface="Verdana"/>
              </a:rPr>
              <a:t>)</a:t>
            </a:r>
            <a:r>
              <a:rPr b="0" i="1" lang="en-GB" sz="2400" spc="-8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21" strike="noStrike">
                <a:solidFill>
                  <a:srgbClr val="266d77"/>
                </a:solidFill>
                <a:latin typeface="Verdana"/>
              </a:rPr>
              <a:t>x</a:t>
            </a:r>
            <a:r>
              <a:rPr b="0" i="1" lang="en-GB" sz="2400" spc="-32" strike="noStrike" baseline="-31000">
                <a:solidFill>
                  <a:srgbClr val="266d77"/>
                </a:solidFill>
                <a:latin typeface="Verdana"/>
              </a:rPr>
              <a:t>j,i</a:t>
            </a:r>
            <a:endParaRPr b="0" lang="en-GB" sz="2400" spc="-1" strike="noStrike">
              <a:latin typeface="Arial"/>
            </a:endParaRPr>
          </a:p>
          <a:p>
            <a:pPr marL="1443960">
              <a:lnSpc>
                <a:spcPct val="100000"/>
              </a:lnSpc>
              <a:spcBef>
                <a:spcPts val="561"/>
              </a:spcBef>
              <a:buNone/>
              <a:tabLst>
                <a:tab algn="l" pos="1443960"/>
              </a:tabLst>
            </a:pP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for</a:t>
            </a:r>
            <a:r>
              <a:rPr b="0" lang="en-GB" sz="2400" spc="-2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all</a:t>
            </a:r>
            <a:r>
              <a:rPr b="0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0</a:t>
            </a:r>
            <a:r>
              <a:rPr b="0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31" strike="noStrike">
                <a:solidFill>
                  <a:srgbClr val="266d77"/>
                </a:solidFill>
                <a:latin typeface="Verdana"/>
              </a:rPr>
              <a:t>&lt;=</a:t>
            </a:r>
            <a:r>
              <a:rPr b="0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26" strike="noStrike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31" strike="noStrike">
                <a:solidFill>
                  <a:srgbClr val="266d77"/>
                </a:solidFill>
                <a:latin typeface="Verdana"/>
              </a:rPr>
              <a:t>&lt;</a:t>
            </a:r>
            <a:r>
              <a:rPr b="0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2" strike="noStrike">
                <a:solidFill>
                  <a:srgbClr val="266d77"/>
                </a:solidFill>
                <a:latin typeface="Verdana"/>
              </a:rPr>
              <a:t>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16" name="object 5"/>
          <p:cNvSpPr/>
          <p:nvPr/>
        </p:nvSpPr>
        <p:spPr>
          <a:xfrm>
            <a:off x="8745480" y="4737960"/>
            <a:ext cx="22392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1300" spc="-26" strike="noStrike">
                <a:solidFill>
                  <a:srgbClr val="ffffff"/>
                </a:solidFill>
                <a:latin typeface="UnDotum"/>
              </a:rPr>
              <a:t>12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317" name="object 6"/>
          <p:cNvSpPr/>
          <p:nvPr/>
        </p:nvSpPr>
        <p:spPr>
          <a:xfrm>
            <a:off x="6453720" y="1038600"/>
            <a:ext cx="573120" cy="1796040"/>
          </a:xfrm>
          <a:custGeom>
            <a:avLst/>
            <a:gdLst/>
            <a:ahLst/>
            <a:rect l="l" t="t" r="r" b="b"/>
            <a:pathLst>
              <a:path w="573404" h="1796414">
                <a:moveTo>
                  <a:pt x="0" y="95552"/>
                </a:moveTo>
                <a:lnTo>
                  <a:pt x="7508" y="58358"/>
                </a:lnTo>
                <a:lnTo>
                  <a:pt x="27984" y="27986"/>
                </a:lnTo>
                <a:lnTo>
                  <a:pt x="58355" y="7508"/>
                </a:lnTo>
                <a:lnTo>
                  <a:pt x="95549" y="0"/>
                </a:lnTo>
                <a:lnTo>
                  <a:pt x="477749" y="0"/>
                </a:lnTo>
                <a:lnTo>
                  <a:pt x="530768" y="16054"/>
                </a:lnTo>
                <a:lnTo>
                  <a:pt x="566023" y="58985"/>
                </a:lnTo>
                <a:lnTo>
                  <a:pt x="573298" y="95552"/>
                </a:lnTo>
                <a:lnTo>
                  <a:pt x="573298" y="1700846"/>
                </a:lnTo>
                <a:lnTo>
                  <a:pt x="565790" y="1738040"/>
                </a:lnTo>
                <a:lnTo>
                  <a:pt x="545314" y="1768412"/>
                </a:lnTo>
                <a:lnTo>
                  <a:pt x="514943" y="1788888"/>
                </a:lnTo>
                <a:lnTo>
                  <a:pt x="477749" y="1796396"/>
                </a:lnTo>
                <a:lnTo>
                  <a:pt x="95549" y="1796396"/>
                </a:lnTo>
                <a:lnTo>
                  <a:pt x="58355" y="1788888"/>
                </a:lnTo>
                <a:lnTo>
                  <a:pt x="27984" y="1768412"/>
                </a:lnTo>
                <a:lnTo>
                  <a:pt x="7508" y="1738040"/>
                </a:lnTo>
                <a:lnTo>
                  <a:pt x="0" y="1700846"/>
                </a:lnTo>
                <a:lnTo>
                  <a:pt x="0" y="95552"/>
                </a:lnTo>
                <a:close/>
              </a:path>
            </a:pathLst>
          </a:custGeom>
          <a:noFill/>
          <a:ln w="38099">
            <a:solidFill>
              <a:srgbClr val="5ebac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object 7"/>
          <p:cNvSpPr/>
          <p:nvPr/>
        </p:nvSpPr>
        <p:spPr>
          <a:xfrm>
            <a:off x="6573240" y="1765440"/>
            <a:ext cx="26064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i="1" lang="en-GB" sz="1400" spc="-26" strike="noStrike">
                <a:latin typeface="Verdana"/>
              </a:rPr>
              <a:t>W</a:t>
            </a:r>
            <a:r>
              <a:rPr b="1" lang="en-GB" sz="1100" spc="-26" strike="noStrike">
                <a:latin typeface="Verdana"/>
              </a:rPr>
              <a:t>i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39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1340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1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42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6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9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1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4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PlaceHolder 1"/>
          <p:cNvSpPr>
            <a:spLocks noGrp="1"/>
          </p:cNvSpPr>
          <p:nvPr>
            <p:ph type="title"/>
          </p:nvPr>
        </p:nvSpPr>
        <p:spPr>
          <a:xfrm>
            <a:off x="897480" y="1176480"/>
            <a:ext cx="6207480" cy="1403640"/>
          </a:xfrm>
          <a:prstGeom prst="rect">
            <a:avLst/>
          </a:prstGeom>
          <a:noFill/>
          <a:ln w="0">
            <a:noFill/>
          </a:ln>
        </p:spPr>
        <p:txBody>
          <a:bodyPr lIns="0" rIns="0" tIns="84960" bIns="0" anchor="t">
            <a:noAutofit/>
          </a:bodyPr>
          <a:p>
            <a:pPr marL="38160">
              <a:lnSpc>
                <a:spcPct val="100000"/>
              </a:lnSpc>
              <a:spcBef>
                <a:spcPts val="669"/>
              </a:spcBef>
              <a:buNone/>
            </a:pPr>
            <a:r>
              <a:rPr b="0" i="1" lang="en-GB" sz="2400" spc="-222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330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222" strike="noStrike">
                <a:solidFill>
                  <a:srgbClr val="266d77"/>
                </a:solidFill>
                <a:latin typeface="Verdana"/>
              </a:rPr>
              <a:t>(t+1)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531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 w</a:t>
            </a:r>
            <a:r>
              <a:rPr b="0" i="1" lang="en-GB" sz="2400" spc="-279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(t)+</a:t>
            </a:r>
            <a:r>
              <a:rPr b="0" i="1" lang="en-GB" sz="2450" spc="-185" strike="noStrike">
                <a:solidFill>
                  <a:srgbClr val="266d77"/>
                </a:solidFill>
                <a:latin typeface="STIX"/>
              </a:rPr>
              <a:t>𝛼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279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y</a:t>
            </a:r>
            <a:r>
              <a:rPr b="0" i="1" lang="en-GB" sz="2400" spc="-307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)x</a:t>
            </a:r>
            <a:r>
              <a:rPr b="0" i="1" lang="en-GB" sz="2400" spc="-307" strike="noStrike" baseline="-31000">
                <a:solidFill>
                  <a:srgbClr val="266d77"/>
                </a:solidFill>
                <a:latin typeface="Verdana"/>
              </a:rPr>
              <a:t>j,i</a:t>
            </a:r>
            <a:r>
              <a:rPr b="0" i="1" lang="en-GB" sz="2400" spc="140" strike="noStrike" baseline="-31000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531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 w</a:t>
            </a:r>
            <a:r>
              <a:rPr b="0" i="1" lang="en-GB" sz="2400" spc="-279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(t)+</a:t>
            </a:r>
            <a:r>
              <a:rPr b="0" i="1" lang="en-GB" sz="2450" spc="-185" strike="noStrike">
                <a:solidFill>
                  <a:srgbClr val="266d77"/>
                </a:solidFill>
                <a:latin typeface="STIX"/>
              </a:rPr>
              <a:t>𝛼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279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185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-80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120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80" strike="noStrike">
                <a:solidFill>
                  <a:srgbClr val="266d77"/>
                </a:solidFill>
                <a:latin typeface="Verdana"/>
              </a:rPr>
              <a:t>(t)</a:t>
            </a:r>
            <a:r>
              <a:rPr b="0" i="1" lang="en-GB" sz="2450" spc="-80" strike="noStrike">
                <a:solidFill>
                  <a:srgbClr val="266d77"/>
                </a:solidFill>
                <a:latin typeface="DejaVu Sans"/>
              </a:rPr>
              <a:t>ᐧ</a:t>
            </a:r>
            <a:r>
              <a:rPr b="0" i="1" lang="en-GB" sz="2400" spc="-80" strike="noStrike">
                <a:solidFill>
                  <a:srgbClr val="266d77"/>
                </a:solidFill>
                <a:latin typeface="Verdana"/>
              </a:rPr>
              <a:t>x</a:t>
            </a:r>
            <a:r>
              <a:rPr b="0" i="1" lang="en-GB" sz="2400" spc="-120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80" strike="noStrike">
                <a:solidFill>
                  <a:srgbClr val="266d77"/>
                </a:solidFill>
                <a:latin typeface="Verdana"/>
              </a:rPr>
              <a:t>)x</a:t>
            </a:r>
            <a:r>
              <a:rPr b="0" i="1" lang="en-GB" sz="2400" spc="-120" strike="noStrike" baseline="-31000">
                <a:solidFill>
                  <a:srgbClr val="266d77"/>
                </a:solidFill>
                <a:latin typeface="Verdana"/>
              </a:rPr>
              <a:t>j,i</a:t>
            </a:r>
            <a:endParaRPr b="0" lang="en-GB" sz="2400" spc="-1" strike="noStrike">
              <a:latin typeface="Calibri"/>
            </a:endParaRPr>
          </a:p>
          <a:p>
            <a:pPr marL="38160">
              <a:lnSpc>
                <a:spcPct val="100000"/>
              </a:lnSpc>
              <a:spcBef>
                <a:spcPts val="561"/>
              </a:spcBef>
              <a:buNone/>
            </a:pP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for</a:t>
            </a:r>
            <a:r>
              <a:rPr b="0" lang="en-GB" sz="2400" spc="-2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all</a:t>
            </a:r>
            <a:r>
              <a:rPr b="0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0</a:t>
            </a:r>
            <a:r>
              <a:rPr b="0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31" strike="noStrike">
                <a:solidFill>
                  <a:srgbClr val="266d77"/>
                </a:solidFill>
                <a:latin typeface="Verdana"/>
              </a:rPr>
              <a:t>&lt;=</a:t>
            </a:r>
            <a:r>
              <a:rPr b="0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26" strike="noStrike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31" strike="noStrike">
                <a:solidFill>
                  <a:srgbClr val="266d77"/>
                </a:solidFill>
                <a:latin typeface="Verdana"/>
              </a:rPr>
              <a:t>&lt;</a:t>
            </a:r>
            <a:r>
              <a:rPr b="0" lang="en-GB" sz="2400" spc="-22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2" strike="noStrike">
                <a:solidFill>
                  <a:srgbClr val="266d77"/>
                </a:solidFill>
                <a:latin typeface="Verdana"/>
              </a:rPr>
              <a:t>n</a:t>
            </a:r>
            <a:endParaRPr b="0" lang="en-GB" sz="2400" spc="-1" strike="noStrike">
              <a:latin typeface="Calibri"/>
            </a:endParaRPr>
          </a:p>
        </p:txBody>
      </p:sp>
      <p:sp>
        <p:nvSpPr>
          <p:cNvPr id="1366" name="PlaceHolder 2"/>
          <p:cNvSpPr>
            <a:spLocks noGrp="1"/>
          </p:cNvSpPr>
          <p:nvPr>
            <p:ph type="sldNum" idx="22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9D4193EB-FCF6-48E2-A908-036F9A5D5984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367" name="object 49"/>
          <p:cNvSpPr/>
          <p:nvPr/>
        </p:nvSpPr>
        <p:spPr>
          <a:xfrm>
            <a:off x="897480" y="2490840"/>
            <a:ext cx="6371280" cy="12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4960" bIns="0" anchor="t">
            <a:spAutoFit/>
          </a:bodyPr>
          <a:p>
            <a:pPr marL="38160">
              <a:lnSpc>
                <a:spcPct val="100000"/>
              </a:lnSpc>
              <a:spcBef>
                <a:spcPts val="669"/>
              </a:spcBef>
              <a:buNone/>
            </a:pPr>
            <a:r>
              <a:rPr b="0" i="1" lang="en-GB" sz="2450" spc="-1" strike="noStrike">
                <a:solidFill>
                  <a:srgbClr val="266d77"/>
                </a:solidFill>
                <a:latin typeface="STIX"/>
              </a:rPr>
              <a:t>𝛼</a:t>
            </a:r>
            <a:r>
              <a:rPr b="0" i="1" lang="en-GB" sz="2450" spc="-7" strike="noStrike">
                <a:solidFill>
                  <a:srgbClr val="266d77"/>
                </a:solidFill>
                <a:latin typeface="STIX"/>
              </a:rPr>
              <a:t> </a:t>
            </a:r>
            <a:r>
              <a:rPr b="0" i="1" lang="en-GB" sz="2400" spc="-1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389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31" strike="noStrike">
                <a:solidFill>
                  <a:srgbClr val="266d77"/>
                </a:solidFill>
                <a:latin typeface="Verdana"/>
              </a:rPr>
              <a:t>learning</a:t>
            </a:r>
            <a:r>
              <a:rPr b="0" i="1" lang="en-GB" sz="2400" spc="-2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21" strike="noStrike">
                <a:solidFill>
                  <a:srgbClr val="266d77"/>
                </a:solidFill>
                <a:latin typeface="Verdana"/>
              </a:rPr>
              <a:t>rate</a:t>
            </a:r>
            <a:endParaRPr b="0" lang="en-GB" sz="2400" spc="-1" strike="noStrike">
              <a:latin typeface="Arial"/>
            </a:endParaRPr>
          </a:p>
          <a:p>
            <a:pPr marL="38160">
              <a:lnSpc>
                <a:spcPts val="2849"/>
              </a:lnSpc>
              <a:spcBef>
                <a:spcPts val="680"/>
              </a:spcBef>
              <a:buNone/>
            </a:pP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307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-250" strike="noStrike">
                <a:solidFill>
                  <a:srgbClr val="266d77"/>
                </a:solidFill>
                <a:latin typeface="Verdana"/>
              </a:rPr>
              <a:t>y</a:t>
            </a:r>
            <a:r>
              <a:rPr b="0" i="1" lang="en-GB" sz="2400" spc="-375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50" strike="noStrike">
                <a:solidFill>
                  <a:srgbClr val="266d77"/>
                </a:solidFill>
                <a:latin typeface="Verdana"/>
              </a:rPr>
              <a:t>)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86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" strike="noStrike">
                <a:solidFill>
                  <a:srgbClr val="266d77"/>
                </a:solidFill>
                <a:latin typeface="FreeSerif"/>
              </a:rPr>
              <a:t>𝚫</a:t>
            </a:r>
            <a:r>
              <a:rPr b="0" lang="en-GB" sz="2400" spc="32" strike="noStrike">
                <a:solidFill>
                  <a:srgbClr val="266d77"/>
                </a:solidFill>
                <a:latin typeface="FreeSerif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between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6" strike="noStrike">
                <a:solidFill>
                  <a:srgbClr val="266d77"/>
                </a:solidFill>
                <a:latin typeface="Verdana"/>
              </a:rPr>
              <a:t>actual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label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97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75" strike="noStrike">
                <a:solidFill>
                  <a:srgbClr val="266d77"/>
                </a:solidFill>
                <a:latin typeface="Verdana"/>
              </a:rPr>
              <a:t>the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predicted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label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7" strike="noStrike">
                <a:solidFill>
                  <a:srgbClr val="266d77"/>
                </a:solidFill>
                <a:latin typeface="Verdana"/>
              </a:rPr>
              <a:t>(also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known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60" strike="noStrike">
                <a:solidFill>
                  <a:srgbClr val="266d77"/>
                </a:solidFill>
                <a:latin typeface="Verdana"/>
              </a:rPr>
              <a:t>as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16" strike="noStrike">
                <a:solidFill>
                  <a:srgbClr val="266d77"/>
                </a:solidFill>
                <a:latin typeface="Verdana"/>
              </a:rPr>
              <a:t>error</a:t>
            </a:r>
            <a:r>
              <a:rPr b="0" lang="en-GB" sz="2400" spc="-316" strike="noStrike">
                <a:solidFill>
                  <a:srgbClr val="266d77"/>
                </a:solidFill>
                <a:latin typeface="Verdana"/>
              </a:rPr>
              <a:t>).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object 2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object 3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object 4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object 5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object 6"/>
          <p:cNvSpPr/>
          <p:nvPr/>
        </p:nvSpPr>
        <p:spPr>
          <a:xfrm>
            <a:off x="743148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object 7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object 8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object 9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object 10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object 11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object 12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object 13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object 14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object 15"/>
          <p:cNvSpPr/>
          <p:nvPr/>
        </p:nvSpPr>
        <p:spPr>
          <a:xfrm>
            <a:off x="7431480" y="34304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object 16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object 17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object 18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object 19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object 20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object 21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object 22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object 23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90" name="object 24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1391" name="object 25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2" name="object 26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3" name="object 27"/>
          <p:cNvSpPr/>
          <p:nvPr/>
        </p:nvSpPr>
        <p:spPr>
          <a:xfrm>
            <a:off x="7431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object 28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object 29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object 30"/>
          <p:cNvSpPr/>
          <p:nvPr/>
        </p:nvSpPr>
        <p:spPr>
          <a:xfrm>
            <a:off x="530280" y="560160"/>
            <a:ext cx="6235920" cy="340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9840" bIns="0" anchor="t">
            <a:spAutoFit/>
          </a:bodyPr>
          <a:p>
            <a:pPr marL="419040" indent="-406440">
              <a:lnSpc>
                <a:spcPct val="100000"/>
              </a:lnSpc>
              <a:spcBef>
                <a:spcPts val="550"/>
              </a:spcBef>
              <a:buClr>
                <a:srgbClr val="9ed154"/>
              </a:buClr>
              <a:buFont typeface="StarSymbol"/>
              <a:buAutoNum type="arabicPeriod" startAt="3"/>
              <a:tabLst>
                <a:tab algn="l" pos="419040"/>
              </a:tabLst>
            </a:pP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Termination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4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5" strike="noStrike">
                <a:solidFill>
                  <a:srgbClr val="266d77"/>
                </a:solidFill>
                <a:latin typeface="Verdana"/>
              </a:rPr>
              <a:t>training:</a:t>
            </a:r>
            <a:endParaRPr b="0" lang="en-GB" sz="2400" spc="-1" strike="noStrike">
              <a:latin typeface="Arial"/>
            </a:endParaRPr>
          </a:p>
          <a:p>
            <a:pPr lvl="1" marL="1383840" indent="-477000">
              <a:lnSpc>
                <a:spcPct val="100000"/>
              </a:lnSpc>
              <a:spcBef>
                <a:spcPts val="434"/>
              </a:spcBef>
              <a:buClr>
                <a:srgbClr val="9ed154"/>
              </a:buClr>
              <a:buFont typeface="StarSymbol"/>
              <a:buAutoNum type="alphaLcPeriod"/>
              <a:tabLst>
                <a:tab algn="l" pos="1383840"/>
              </a:tabLst>
            </a:pPr>
            <a:r>
              <a:rPr b="0" lang="en-GB" sz="2400" spc="-41" strike="noStrike">
                <a:solidFill>
                  <a:srgbClr val="266d77"/>
                </a:solidFill>
                <a:latin typeface="Verdana"/>
              </a:rPr>
              <a:t>When</a:t>
            </a:r>
            <a:r>
              <a:rPr b="0" lang="en-GB" sz="2400" spc="-21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all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samples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are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correctly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labeled</a:t>
            </a:r>
            <a:endParaRPr b="0" lang="en-GB" sz="2400" spc="-1" strike="noStrike">
              <a:latin typeface="Arial"/>
            </a:endParaRPr>
          </a:p>
          <a:p>
            <a:pPr lvl="1" marL="1383840" indent="-470520">
              <a:lnSpc>
                <a:spcPts val="2835"/>
              </a:lnSpc>
              <a:buClr>
                <a:srgbClr val="9ed154"/>
              </a:buClr>
              <a:buFont typeface="StarSymbol"/>
              <a:buAutoNum type="alphaLcPeriod"/>
              <a:tabLst>
                <a:tab algn="l" pos="1383840"/>
              </a:tabLst>
            </a:pP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After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35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pre-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set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82" strike="noStrike">
                <a:solidFill>
                  <a:srgbClr val="266d77"/>
                </a:solidFill>
                <a:latin typeface="Verdana"/>
              </a:rPr>
              <a:t>number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epochs</a:t>
            </a:r>
            <a:endParaRPr b="0" lang="en-GB" sz="2400" spc="-1" strike="noStrike">
              <a:latin typeface="Arial"/>
            </a:endParaRPr>
          </a:p>
          <a:p>
            <a:pPr lvl="1" marL="1383840" indent="-449640">
              <a:lnSpc>
                <a:spcPts val="2849"/>
              </a:lnSpc>
              <a:spcBef>
                <a:spcPts val="105"/>
              </a:spcBef>
              <a:buClr>
                <a:srgbClr val="9ed154"/>
              </a:buClr>
              <a:buFont typeface="StarSymbol"/>
              <a:buAutoNum type="alphaLcPeriod"/>
              <a:tabLst>
                <a:tab algn="l" pos="1383840"/>
              </a:tabLst>
            </a:pP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After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35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pre-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set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82" strike="noStrike">
                <a:solidFill>
                  <a:srgbClr val="266d77"/>
                </a:solidFill>
                <a:latin typeface="Verdana"/>
              </a:rPr>
              <a:t>number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epochs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where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percentage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35" strike="noStrike">
                <a:solidFill>
                  <a:srgbClr val="266d77"/>
                </a:solidFill>
                <a:latin typeface="Verdana"/>
              </a:rPr>
              <a:t>of 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misclassified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labels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remains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stable.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97" name="PlaceHolder 1"/>
          <p:cNvSpPr>
            <a:spLocks noGrp="1"/>
          </p:cNvSpPr>
          <p:nvPr>
            <p:ph type="sldNum" idx="23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A85DFD3A-9833-4063-B18B-A15DA5DEE00D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object 2"/>
          <p:cNvSpPr/>
          <p:nvPr/>
        </p:nvSpPr>
        <p:spPr>
          <a:xfrm>
            <a:off x="496800" y="442800"/>
            <a:ext cx="3669480" cy="20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920" bIns="0" anchor="t">
            <a:spAutoFit/>
          </a:bodyPr>
          <a:p>
            <a:pPr marL="25560">
              <a:lnSpc>
                <a:spcPct val="116000"/>
              </a:lnSpc>
              <a:spcBef>
                <a:spcPts val="204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The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learning</a:t>
            </a:r>
            <a:r>
              <a:rPr b="0" lang="en-GB" sz="3000" spc="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step: </a:t>
            </a:r>
            <a:r>
              <a:rPr b="0" i="1" lang="en-GB" sz="2400" spc="-222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330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222" strike="noStrike">
                <a:solidFill>
                  <a:srgbClr val="266d77"/>
                </a:solidFill>
                <a:latin typeface="Verdana"/>
              </a:rPr>
              <a:t>(t+1)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531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40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211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140" strike="noStrike">
                <a:solidFill>
                  <a:srgbClr val="266d77"/>
                </a:solidFill>
                <a:latin typeface="Verdana"/>
              </a:rPr>
              <a:t>(t)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531" strike="noStrike">
                <a:solidFill>
                  <a:srgbClr val="266d77"/>
                </a:solidFill>
                <a:latin typeface="Verdana"/>
              </a:rPr>
              <a:t>+</a:t>
            </a:r>
            <a:r>
              <a:rPr b="0" i="1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50" spc="-160" strike="noStrike">
                <a:solidFill>
                  <a:srgbClr val="266d77"/>
                </a:solidFill>
                <a:latin typeface="STIX"/>
              </a:rPr>
              <a:t>𝛼</a:t>
            </a:r>
            <a:r>
              <a:rPr b="0" i="1" lang="en-GB" sz="2400" spc="-160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242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160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-250" strike="noStrike">
                <a:solidFill>
                  <a:srgbClr val="266d77"/>
                </a:solidFill>
                <a:latin typeface="Verdana"/>
              </a:rPr>
              <a:t>y</a:t>
            </a:r>
            <a:r>
              <a:rPr b="0" i="1" lang="en-GB" sz="2400" spc="-375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50" strike="noStrike">
                <a:solidFill>
                  <a:srgbClr val="266d77"/>
                </a:solidFill>
                <a:latin typeface="Verdana"/>
              </a:rPr>
              <a:t>)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86" strike="noStrike">
                <a:solidFill>
                  <a:srgbClr val="266d77"/>
                </a:solidFill>
                <a:latin typeface="Verdana"/>
              </a:rPr>
              <a:t>x</a:t>
            </a:r>
            <a:r>
              <a:rPr b="0" i="1" lang="en-GB" sz="2400" spc="-128" strike="noStrike" baseline="-31000">
                <a:solidFill>
                  <a:srgbClr val="266d77"/>
                </a:solidFill>
                <a:latin typeface="Verdana"/>
              </a:rPr>
              <a:t>j,i</a:t>
            </a:r>
            <a:r>
              <a:rPr b="0" i="1" lang="en-GB" sz="2400" spc="-86" strike="noStrike">
                <a:solidFill>
                  <a:srgbClr val="266d77"/>
                </a:solidFill>
                <a:latin typeface="Verdana"/>
              </a:rPr>
              <a:t>= </a:t>
            </a:r>
            <a:r>
              <a:rPr b="0" i="1" lang="en-GB" sz="2400" spc="-140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211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-140" strike="noStrike">
                <a:solidFill>
                  <a:srgbClr val="266d77"/>
                </a:solidFill>
                <a:latin typeface="Verdana"/>
              </a:rPr>
              <a:t>(t)</a:t>
            </a:r>
            <a:r>
              <a:rPr b="0" i="1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531" strike="noStrike">
                <a:solidFill>
                  <a:srgbClr val="266d77"/>
                </a:solidFill>
                <a:latin typeface="Verdana"/>
              </a:rPr>
              <a:t>+</a:t>
            </a:r>
            <a:r>
              <a:rPr b="0" i="1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50" spc="-157" strike="noStrike">
                <a:solidFill>
                  <a:srgbClr val="266d77"/>
                </a:solidFill>
                <a:latin typeface="STIX"/>
              </a:rPr>
              <a:t>𝛼</a:t>
            </a:r>
            <a:r>
              <a:rPr b="0" i="1" lang="en-GB" sz="2400" spc="-157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233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157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50" spc="-100" strike="noStrike">
                <a:solidFill>
                  <a:srgbClr val="266d77"/>
                </a:solidFill>
                <a:latin typeface="STIX"/>
              </a:rPr>
              <a:t>𝑥</a:t>
            </a:r>
            <a:r>
              <a:rPr b="0" i="1" lang="en-GB" sz="2400" spc="-151" strike="noStrike" baseline="-31000">
                <a:solidFill>
                  <a:srgbClr val="266d77"/>
                </a:solidFill>
                <a:latin typeface="Verdana"/>
              </a:rPr>
              <a:t>j,i</a:t>
            </a:r>
            <a:r>
              <a:rPr b="0" i="1" lang="en-GB" sz="2450" spc="-100" strike="noStrike">
                <a:solidFill>
                  <a:srgbClr val="266d77"/>
                </a:solidFill>
                <a:latin typeface="DejaVu Sans"/>
              </a:rPr>
              <a:t>ᐧ</a:t>
            </a:r>
            <a:r>
              <a:rPr b="0" i="1" lang="en-GB" sz="2400" spc="-100" strike="noStrike">
                <a:solidFill>
                  <a:srgbClr val="266d77"/>
                </a:solidFill>
                <a:latin typeface="Verdana"/>
              </a:rPr>
              <a:t>w(t))x</a:t>
            </a:r>
            <a:r>
              <a:rPr b="0" i="1" lang="en-GB" sz="2400" spc="-151" strike="noStrike" baseline="-31000">
                <a:solidFill>
                  <a:srgbClr val="266d77"/>
                </a:solidFill>
                <a:latin typeface="Verdana"/>
              </a:rPr>
              <a:t>j,i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99" name="PlaceHolder 1"/>
          <p:cNvSpPr>
            <a:spLocks noGrp="1"/>
          </p:cNvSpPr>
          <p:nvPr>
            <p:ph type="sldNum" idx="24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486734A5-361E-4F3F-9B65-68F12EBB83EF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400" name="object 3"/>
          <p:cNvSpPr/>
          <p:nvPr/>
        </p:nvSpPr>
        <p:spPr>
          <a:xfrm>
            <a:off x="496800" y="2310840"/>
            <a:ext cx="5103720" cy="199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5560">
              <a:lnSpc>
                <a:spcPct val="119000"/>
              </a:lnSpc>
              <a:spcBef>
                <a:spcPts val="99"/>
              </a:spcBef>
              <a:buNone/>
            </a:pP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307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-327" strike="noStrike">
                <a:solidFill>
                  <a:srgbClr val="266d77"/>
                </a:solidFill>
                <a:latin typeface="Verdana"/>
              </a:rPr>
              <a:t>y</a:t>
            </a:r>
            <a:r>
              <a:rPr b="0" i="1" lang="en-GB" sz="2400" spc="-488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327" strike="noStrike">
                <a:solidFill>
                  <a:srgbClr val="266d77"/>
                </a:solidFill>
                <a:latin typeface="Verdana"/>
              </a:rPr>
              <a:t>)&gt;0</a:t>
            </a:r>
            <a:r>
              <a:rPr b="0" lang="en-GB" sz="2400" spc="-327" strike="noStrike">
                <a:solidFill>
                  <a:srgbClr val="266d77"/>
                </a:solidFill>
                <a:latin typeface="Verdana"/>
              </a:rPr>
              <a:t>:</a:t>
            </a:r>
            <a:r>
              <a:rPr b="0" lang="en-GB" sz="2400" spc="43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1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111" strike="noStrike" baseline="-31000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20" strike="noStrike">
                <a:solidFill>
                  <a:srgbClr val="266d77"/>
                </a:solidFill>
                <a:latin typeface="Verdana"/>
              </a:rPr>
              <a:t>needs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4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51" strike="noStrike">
                <a:solidFill>
                  <a:srgbClr val="266d77"/>
                </a:solidFill>
                <a:latin typeface="Verdana"/>
              </a:rPr>
              <a:t>become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2" strike="noStrike">
                <a:solidFill>
                  <a:srgbClr val="266d77"/>
                </a:solidFill>
                <a:latin typeface="Verdana"/>
              </a:rPr>
              <a:t>bigger 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307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-316" strike="noStrike">
                <a:solidFill>
                  <a:srgbClr val="266d77"/>
                </a:solidFill>
                <a:latin typeface="Verdana"/>
              </a:rPr>
              <a:t>y</a:t>
            </a:r>
            <a:r>
              <a:rPr b="0" i="1" lang="en-GB" sz="2400" spc="-474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316" strike="noStrike">
                <a:solidFill>
                  <a:srgbClr val="266d77"/>
                </a:solidFill>
                <a:latin typeface="Verdana"/>
              </a:rPr>
              <a:t>)&lt;0:</a:t>
            </a:r>
            <a:r>
              <a:rPr b="0" i="1" lang="en-GB" sz="2400" spc="429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1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103" strike="noStrike" baseline="-31000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20" strike="noStrike">
                <a:solidFill>
                  <a:srgbClr val="266d77"/>
                </a:solidFill>
                <a:latin typeface="Verdana"/>
              </a:rPr>
              <a:t>needs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4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51" strike="noStrike">
                <a:solidFill>
                  <a:srgbClr val="266d77"/>
                </a:solidFill>
                <a:latin typeface="Verdana"/>
              </a:rPr>
              <a:t>become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14" strike="noStrike">
                <a:solidFill>
                  <a:srgbClr val="266d77"/>
                </a:solidFill>
                <a:latin typeface="Verdana"/>
              </a:rPr>
              <a:t>smaller 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(l</a:t>
            </a:r>
            <a:r>
              <a:rPr b="0" i="1" lang="en-GB" sz="2400" spc="-307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205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i="1" lang="en-GB" sz="2400" spc="-316" strike="noStrike">
                <a:solidFill>
                  <a:srgbClr val="266d77"/>
                </a:solidFill>
                <a:latin typeface="Verdana"/>
              </a:rPr>
              <a:t>y</a:t>
            </a:r>
            <a:r>
              <a:rPr b="0" i="1" lang="en-GB" sz="2400" spc="-474" strike="noStrike" baseline="-31000">
                <a:solidFill>
                  <a:srgbClr val="266d77"/>
                </a:solidFill>
                <a:latin typeface="Verdana"/>
              </a:rPr>
              <a:t>j</a:t>
            </a:r>
            <a:r>
              <a:rPr b="0" i="1" lang="en-GB" sz="2400" spc="-316" strike="noStrike">
                <a:solidFill>
                  <a:srgbClr val="266d77"/>
                </a:solidFill>
                <a:latin typeface="Verdana"/>
              </a:rPr>
              <a:t>)=0:</a:t>
            </a:r>
            <a:r>
              <a:rPr b="0" i="1" lang="en-GB" sz="2400" spc="423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i="1" lang="en-GB" sz="2400" spc="-1" strike="noStrike" baseline="-31000">
                <a:solidFill>
                  <a:srgbClr val="266d77"/>
                </a:solidFill>
                <a:latin typeface="Verdana"/>
              </a:rPr>
              <a:t>i</a:t>
            </a:r>
            <a:r>
              <a:rPr b="0" i="1" lang="en-GB" sz="2400" spc="94" strike="noStrike" baseline="-31000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26" strike="noStrike">
                <a:solidFill>
                  <a:srgbClr val="266d77"/>
                </a:solidFill>
                <a:latin typeface="Verdana"/>
              </a:rPr>
              <a:t>should</a:t>
            </a:r>
            <a:r>
              <a:rPr b="0" i="1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51" strike="noStrike">
                <a:solidFill>
                  <a:srgbClr val="266d77"/>
                </a:solidFill>
                <a:latin typeface="Verdana"/>
              </a:rPr>
              <a:t>not</a:t>
            </a:r>
            <a:r>
              <a:rPr b="0" i="1" lang="en-GB" sz="2400" spc="-21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i="1" lang="en-GB" sz="2400" spc="-12" strike="noStrike">
                <a:solidFill>
                  <a:srgbClr val="266d77"/>
                </a:solidFill>
                <a:latin typeface="Verdana"/>
              </a:rPr>
              <a:t>change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object 2"/>
          <p:cNvSpPr/>
          <p:nvPr/>
        </p:nvSpPr>
        <p:spPr>
          <a:xfrm>
            <a:off x="509400" y="532440"/>
            <a:ext cx="2063880" cy="4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Perceptorn: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402" name="PlaceHolder 1"/>
          <p:cNvSpPr>
            <a:spLocks noGrp="1"/>
          </p:cNvSpPr>
          <p:nvPr>
            <p:ph type="sldNum" idx="25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7BE1D252-3DD9-4590-9D41-505CCC9D05C0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403" name="object 3"/>
          <p:cNvSpPr/>
          <p:nvPr/>
        </p:nvSpPr>
        <p:spPr>
          <a:xfrm>
            <a:off x="509400" y="1068840"/>
            <a:ext cx="6032160" cy="14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Rather</a:t>
            </a:r>
            <a:r>
              <a:rPr b="0" lang="en-GB" sz="24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limited</a:t>
            </a:r>
            <a:r>
              <a:rPr b="0" lang="en-GB" sz="2400" spc="-18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4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its</a:t>
            </a:r>
            <a:r>
              <a:rPr b="0" lang="en-GB" sz="2400" spc="-18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capacity.</a:t>
            </a:r>
            <a:r>
              <a:rPr b="0" lang="en-GB" sz="24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Binary-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linear </a:t>
            </a:r>
            <a:r>
              <a:rPr b="0" lang="en-GB" sz="2400" spc="-106" strike="noStrike">
                <a:solidFill>
                  <a:srgbClr val="266d77"/>
                </a:solidFill>
                <a:latin typeface="Verdana"/>
              </a:rPr>
              <a:t>classification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tasks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60" strike="noStrike">
                <a:solidFill>
                  <a:srgbClr val="266d77"/>
                </a:solidFill>
                <a:latin typeface="Verdana"/>
              </a:rPr>
              <a:t>as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75" strike="noStrike">
                <a:solidFill>
                  <a:srgbClr val="266d77"/>
                </a:solidFill>
                <a:latin typeface="Verdana"/>
              </a:rPr>
              <a:t>well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linear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regression </a:t>
            </a:r>
            <a:r>
              <a:rPr b="0" lang="en-GB" sz="2400" spc="-92" strike="noStrike">
                <a:solidFill>
                  <a:srgbClr val="266d77"/>
                </a:solidFill>
                <a:latin typeface="Verdana"/>
              </a:rPr>
              <a:t>can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be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easily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solved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various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other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ways.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7709040" cy="5142960"/>
          </a:xfrm>
          <a:prstGeom prst="rect">
            <a:avLst/>
          </a:prstGeom>
          <a:ln w="0">
            <a:noFill/>
          </a:ln>
        </p:spPr>
      </p:pic>
      <p:sp>
        <p:nvSpPr>
          <p:cNvPr id="1405" name="PlaceHolder 1"/>
          <p:cNvSpPr>
            <a:spLocks noGrp="1"/>
          </p:cNvSpPr>
          <p:nvPr>
            <p:ph type="title"/>
          </p:nvPr>
        </p:nvSpPr>
        <p:spPr>
          <a:xfrm>
            <a:off x="1193760" y="1454760"/>
            <a:ext cx="4930920" cy="1472760"/>
          </a:xfrm>
          <a:prstGeom prst="rect">
            <a:avLst/>
          </a:prstGeom>
          <a:noFill/>
          <a:ln w="0">
            <a:noFill/>
          </a:ln>
        </p:spPr>
        <p:txBody>
          <a:bodyPr lIns="0" rIns="0" tIns="10080" bIns="0" anchor="t">
            <a:noAutofit/>
          </a:bodyPr>
          <a:p>
            <a:pPr marL="1469520" indent="-1457280">
              <a:lnSpc>
                <a:spcPct val="100000"/>
              </a:lnSpc>
              <a:spcBef>
                <a:spcPts val="79"/>
              </a:spcBef>
              <a:buNone/>
              <a:tabLst>
                <a:tab algn="l" pos="0"/>
              </a:tabLst>
            </a:pPr>
            <a:r>
              <a:rPr b="0" lang="en-GB" sz="4800" spc="180" strike="noStrike">
                <a:solidFill>
                  <a:srgbClr val="dfe854"/>
                </a:solidFill>
                <a:latin typeface="Roboto Medium"/>
              </a:rPr>
              <a:t>Neural</a:t>
            </a:r>
            <a:r>
              <a:rPr b="0" lang="en-GB" sz="4800" spc="12" strike="noStrike">
                <a:solidFill>
                  <a:srgbClr val="dfe854"/>
                </a:solidFill>
                <a:latin typeface="Roboto Medium"/>
              </a:rPr>
              <a:t> </a:t>
            </a:r>
            <a:r>
              <a:rPr b="0" lang="en-GB" sz="4800" spc="168" strike="noStrike">
                <a:solidFill>
                  <a:srgbClr val="dfe854"/>
                </a:solidFill>
                <a:latin typeface="Roboto Medium"/>
              </a:rPr>
              <a:t>Networks </a:t>
            </a:r>
            <a:r>
              <a:rPr b="0" lang="en-GB" sz="4800" spc="253" strike="noStrike">
                <a:solidFill>
                  <a:srgbClr val="dfe854"/>
                </a:solidFill>
                <a:latin typeface="Roboto Medium"/>
              </a:rPr>
              <a:t>Winter</a:t>
            </a:r>
            <a:endParaRPr b="0" lang="en-GB" sz="4800" spc="-1" strike="noStrike">
              <a:latin typeface="Calibri"/>
            </a:endParaRPr>
          </a:p>
        </p:txBody>
      </p:sp>
      <p:sp>
        <p:nvSpPr>
          <p:cNvPr id="1406" name="PlaceHolder 2"/>
          <p:cNvSpPr>
            <a:spLocks noGrp="1"/>
          </p:cNvSpPr>
          <p:nvPr>
            <p:ph type="sldNum" idx="26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ACE2B86D-1619-49F4-B6C0-6A655A3637D4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1069560"/>
          </a:xfrm>
          <a:prstGeom prst="rect">
            <a:avLst/>
          </a:prstGeom>
          <a:noFill/>
          <a:ln w="0">
            <a:noFill/>
          </a:ln>
        </p:spPr>
        <p:txBody>
          <a:bodyPr lIns="0" rIns="0" tIns="210600" bIns="0" anchor="t">
            <a:noAutofit/>
          </a:bodyPr>
          <a:p>
            <a:pPr marL="77292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74" strike="noStrike">
                <a:solidFill>
                  <a:srgbClr val="9ed154"/>
                </a:solidFill>
                <a:latin typeface="Roboto Medium"/>
              </a:rPr>
              <a:t>Winter</a:t>
            </a:r>
            <a:r>
              <a:rPr b="0" lang="en-GB" sz="3000" spc="3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3" strike="noStrike">
                <a:solidFill>
                  <a:srgbClr val="9ed154"/>
                </a:solidFill>
                <a:latin typeface="Roboto Medium"/>
              </a:rPr>
              <a:t>did</a:t>
            </a:r>
            <a:r>
              <a:rPr b="0" lang="en-GB" sz="3000" spc="3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83" strike="noStrike">
                <a:solidFill>
                  <a:srgbClr val="9ed154"/>
                </a:solidFill>
                <a:latin typeface="Roboto Medium"/>
              </a:rPr>
              <a:t>not</a:t>
            </a:r>
            <a:r>
              <a:rPr b="0" lang="en-GB" sz="3000" spc="43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last</a:t>
            </a:r>
            <a:r>
              <a:rPr b="0" lang="en-GB" sz="3000" spc="43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forever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408" name="PlaceHolder 2"/>
          <p:cNvSpPr>
            <a:spLocks noGrp="1"/>
          </p:cNvSpPr>
          <p:nvPr>
            <p:ph type="sldNum" idx="27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E2E53362-E93C-4A8D-B8D0-90F840EB5265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409" name="object 3"/>
          <p:cNvSpPr/>
          <p:nvPr/>
        </p:nvSpPr>
        <p:spPr>
          <a:xfrm>
            <a:off x="530280" y="1360440"/>
            <a:ext cx="610524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0" lang="en-GB" sz="2400" spc="-182" strike="noStrike">
                <a:solidFill>
                  <a:srgbClr val="266d77"/>
                </a:solidFill>
                <a:latin typeface="Verdana"/>
              </a:rPr>
              <a:t>Some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developments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77" strike="noStrike">
                <a:solidFill>
                  <a:srgbClr val="266d77"/>
                </a:solidFill>
                <a:latin typeface="Verdana"/>
              </a:rPr>
              <a:t>from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field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6" strike="noStrike">
                <a:solidFill>
                  <a:srgbClr val="266d77"/>
                </a:solidFill>
                <a:latin typeface="Verdana"/>
              </a:rPr>
              <a:t>control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theory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emerged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75" strike="noStrike">
                <a:solidFill>
                  <a:srgbClr val="266d77"/>
                </a:solidFill>
                <a:latin typeface="Verdana"/>
              </a:rPr>
              <a:t>will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71" strike="noStrike">
                <a:solidFill>
                  <a:srgbClr val="266d77"/>
                </a:solidFill>
                <a:latin typeface="Verdana"/>
              </a:rPr>
              <a:t>revive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46" strike="noStrike">
                <a:solidFill>
                  <a:srgbClr val="266d77"/>
                </a:solidFill>
                <a:latin typeface="Verdana"/>
              </a:rPr>
              <a:t>NN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80" strike="noStrike">
                <a:solidFill>
                  <a:srgbClr val="266d77"/>
                </a:solidFill>
                <a:latin typeface="Verdana"/>
              </a:rPr>
              <a:t>field.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object 2"/>
          <p:cNvSpPr/>
          <p:nvPr/>
        </p:nvSpPr>
        <p:spPr>
          <a:xfrm>
            <a:off x="0" y="0"/>
            <a:ext cx="9143640" cy="5143320"/>
          </a:xfrm>
          <a:custGeom>
            <a:avLst/>
            <a:gdLst/>
            <a:ah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object 3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object 4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object 5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object 6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object 7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object 8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object 9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object 10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object 11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object 12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object 13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object 14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object 15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object 16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5" name="object 17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object 18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object 19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object 20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object 21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object 22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31" name="object 23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1432" name="object 24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3" name="object 25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34" name="object 26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5" name="object 27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6" name="object 28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object 29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object 30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object 31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object 32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object 33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42" name="object 34"/>
          <p:cNvGrpSpPr/>
          <p:nvPr/>
        </p:nvGrpSpPr>
        <p:grpSpPr>
          <a:xfrm>
            <a:off x="7997040" y="4575600"/>
            <a:ext cx="1146600" cy="568080"/>
            <a:chOff x="7997040" y="4575600"/>
            <a:chExt cx="1146600" cy="568080"/>
          </a:xfrm>
        </p:grpSpPr>
        <p:sp>
          <p:nvSpPr>
            <p:cNvPr id="1443" name="object 35"/>
            <p:cNvSpPr/>
            <p:nvPr/>
          </p:nvSpPr>
          <p:spPr>
            <a:xfrm>
              <a:off x="857052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4" name="object 36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45" name="object 37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6" name="object 38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7" name="object 39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object 40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object 41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object 42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1992960" y="661680"/>
            <a:ext cx="4696200" cy="9273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6000" spc="182" strike="noStrike">
                <a:solidFill>
                  <a:srgbClr val="9ed154"/>
                </a:solidFill>
                <a:latin typeface="Roboto Medium"/>
              </a:rPr>
              <a:t>Optimization</a:t>
            </a:r>
            <a:endParaRPr b="0" lang="en-GB" sz="6000" spc="-1" strike="noStrike">
              <a:latin typeface="Calibri"/>
            </a:endParaRPr>
          </a:p>
        </p:txBody>
      </p:sp>
      <p:sp>
        <p:nvSpPr>
          <p:cNvPr id="1452" name="PlaceHolder 2"/>
          <p:cNvSpPr>
            <a:spLocks noGrp="1"/>
          </p:cNvSpPr>
          <p:nvPr>
            <p:ph type="sldNum" idx="28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5DD8BB39-5843-4BE7-B767-8281045F5D6B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453" name="object 44"/>
          <p:cNvSpPr/>
          <p:nvPr/>
        </p:nvSpPr>
        <p:spPr>
          <a:xfrm>
            <a:off x="2851200" y="1576080"/>
            <a:ext cx="298548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6000" spc="117" strike="noStrike">
                <a:solidFill>
                  <a:srgbClr val="9ed154"/>
                </a:solidFill>
                <a:latin typeface="Roboto Medium"/>
              </a:rPr>
              <a:t>problem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1454" name="object 45"/>
          <p:cNvSpPr/>
          <p:nvPr/>
        </p:nvSpPr>
        <p:spPr>
          <a:xfrm>
            <a:off x="2992320" y="2808720"/>
            <a:ext cx="2790000" cy="162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" bIns="0" anchor="t">
            <a:spAutoFit/>
          </a:bodyPr>
          <a:p>
            <a:pPr marL="156240" indent="-144000">
              <a:lnSpc>
                <a:spcPct val="100000"/>
              </a:lnSpc>
              <a:spcBef>
                <a:spcPts val="85"/>
              </a:spcBef>
              <a:buNone/>
              <a:tabLst>
                <a:tab algn="l" pos="0"/>
              </a:tabLst>
            </a:pPr>
            <a:r>
              <a:rPr b="0" lang="en-GB" sz="1800" spc="-92" strike="noStrike">
                <a:solidFill>
                  <a:srgbClr val="ffffff"/>
                </a:solidFill>
                <a:latin typeface="Verdana"/>
              </a:rPr>
              <a:t>Finding</a:t>
            </a:r>
            <a:r>
              <a:rPr b="0" lang="en-GB" sz="1800" spc="-1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GB" sz="1800" spc="-114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GB" sz="1800" spc="-14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GB" sz="1800" spc="-157" strike="noStrike">
                <a:solidFill>
                  <a:srgbClr val="ffffff"/>
                </a:solidFill>
                <a:latin typeface="Verdana"/>
              </a:rPr>
              <a:t>minimum</a:t>
            </a:r>
            <a:r>
              <a:rPr b="0" lang="en-GB" sz="1800" spc="-14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GB" sz="1800" spc="-75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GB" sz="1800" spc="-14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GB" sz="1800" spc="-26" strike="noStrike">
                <a:solidFill>
                  <a:srgbClr val="ffffff"/>
                </a:solidFill>
                <a:latin typeface="Verdana"/>
              </a:rPr>
              <a:t>an </a:t>
            </a:r>
            <a:r>
              <a:rPr b="0" lang="en-GB" sz="1800" spc="-92" strike="noStrike">
                <a:solidFill>
                  <a:srgbClr val="ffffff"/>
                </a:solidFill>
                <a:latin typeface="Verdana"/>
              </a:rPr>
              <a:t>unknown</a:t>
            </a:r>
            <a:r>
              <a:rPr b="0" lang="en-GB" sz="1800" spc="-137" strike="noStrike">
                <a:solidFill>
                  <a:srgbClr val="ffffff"/>
                </a:solidFill>
                <a:latin typeface="Verdana"/>
              </a:rPr>
              <a:t> error </a:t>
            </a:r>
            <a:r>
              <a:rPr b="0" lang="en-GB" sz="1800" spc="-12" strike="noStrike">
                <a:solidFill>
                  <a:srgbClr val="ffffff"/>
                </a:solidFill>
                <a:latin typeface="Verdana"/>
              </a:rPr>
              <a:t>manifold</a:t>
            </a:r>
            <a:endParaRPr b="0" lang="en-GB" sz="1800" spc="-1" strike="noStrike">
              <a:latin typeface="Arial"/>
            </a:endParaRPr>
          </a:p>
          <a:p>
            <a:pPr marL="156240" indent="-144000">
              <a:lnSpc>
                <a:spcPct val="100000"/>
              </a:lnSpc>
              <a:spcBef>
                <a:spcPts val="1176"/>
              </a:spcBef>
              <a:buNone/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 marL="134640" indent="-144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400" spc="-231" strike="noStrike">
                <a:solidFill>
                  <a:srgbClr val="ffffff"/>
                </a:solidFill>
                <a:latin typeface="Verdana"/>
              </a:rPr>
              <a:t>Gradient</a:t>
            </a:r>
            <a:r>
              <a:rPr b="1" lang="en-GB" sz="2400" spc="-15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2400" spc="-276" strike="noStrike">
                <a:solidFill>
                  <a:srgbClr val="ffffff"/>
                </a:solidFill>
                <a:latin typeface="Verdana"/>
              </a:rPr>
              <a:t>Descent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object 2"/>
          <p:cNvSpPr/>
          <p:nvPr/>
        </p:nvSpPr>
        <p:spPr>
          <a:xfrm>
            <a:off x="530280" y="1469520"/>
            <a:ext cx="623772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Follow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1" strike="noStrike">
                <a:solidFill>
                  <a:srgbClr val="266d77"/>
                </a:solidFill>
                <a:latin typeface="Verdana"/>
              </a:rPr>
              <a:t>downward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slope…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02" strike="noStrike">
                <a:solidFill>
                  <a:srgbClr val="266d77"/>
                </a:solidFill>
                <a:latin typeface="Verdana"/>
              </a:rPr>
              <a:t>(i.e  d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erivative)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456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69" strike="noStrike">
                <a:solidFill>
                  <a:srgbClr val="9ed154"/>
                </a:solidFill>
                <a:latin typeface="Roboto Medium"/>
              </a:rPr>
              <a:t>Gradient</a:t>
            </a:r>
            <a:r>
              <a:rPr b="0" lang="en-GB" sz="3000" spc="2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Descent: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1457" name="object 4" descr=""/>
          <p:cNvPicPr/>
          <p:nvPr/>
        </p:nvPicPr>
        <p:blipFill>
          <a:blip r:embed="rId1"/>
          <a:stretch/>
        </p:blipFill>
        <p:spPr>
          <a:xfrm>
            <a:off x="1619280" y="1838160"/>
            <a:ext cx="4314600" cy="3214080"/>
          </a:xfrm>
          <a:prstGeom prst="rect">
            <a:avLst/>
          </a:prstGeom>
          <a:ln w="0">
            <a:noFill/>
          </a:ln>
        </p:spPr>
      </p:pic>
      <p:sp>
        <p:nvSpPr>
          <p:cNvPr id="1458" name="PlaceHolder 2"/>
          <p:cNvSpPr>
            <a:spLocks noGrp="1"/>
          </p:cNvSpPr>
          <p:nvPr>
            <p:ph type="sldNum" idx="29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779E413E-2006-45E5-92C5-1A0114B360BD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object 2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object 3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61" name="object 4"/>
          <p:cNvGrpSpPr/>
          <p:nvPr/>
        </p:nvGrpSpPr>
        <p:grpSpPr>
          <a:xfrm>
            <a:off x="7997040" y="1140480"/>
            <a:ext cx="1146600" cy="1144800"/>
            <a:chOff x="7997040" y="1140480"/>
            <a:chExt cx="1146600" cy="1144800"/>
          </a:xfrm>
        </p:grpSpPr>
        <p:sp>
          <p:nvSpPr>
            <p:cNvPr id="1462" name="object 5"/>
            <p:cNvSpPr/>
            <p:nvPr/>
          </p:nvSpPr>
          <p:spPr>
            <a:xfrm>
              <a:off x="7997040" y="171288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69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9ed1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3" name="object 6"/>
            <p:cNvSpPr/>
            <p:nvPr/>
          </p:nvSpPr>
          <p:spPr>
            <a:xfrm>
              <a:off x="8570520" y="114048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69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64" name="object 7"/>
          <p:cNvSpPr/>
          <p:nvPr/>
        </p:nvSpPr>
        <p:spPr>
          <a:xfrm>
            <a:off x="799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object 8"/>
          <p:cNvSpPr/>
          <p:nvPr/>
        </p:nvSpPr>
        <p:spPr>
          <a:xfrm>
            <a:off x="799704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object 9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object 10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object 11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object 12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object 13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object 14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object 15"/>
          <p:cNvSpPr/>
          <p:nvPr/>
        </p:nvSpPr>
        <p:spPr>
          <a:xfrm>
            <a:off x="799704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73" name="object 16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1474" name="object 17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5" name="object 18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76" name="object 19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object 20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object 21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79" name="object 22"/>
          <p:cNvGrpSpPr/>
          <p:nvPr/>
        </p:nvGrpSpPr>
        <p:grpSpPr>
          <a:xfrm>
            <a:off x="1828800" y="1523880"/>
            <a:ext cx="4362840" cy="3171960"/>
            <a:chOff x="1828800" y="1523880"/>
            <a:chExt cx="4362840" cy="3171960"/>
          </a:xfrm>
        </p:grpSpPr>
        <p:sp>
          <p:nvSpPr>
            <p:cNvPr id="1480" name="object 23"/>
            <p:cNvSpPr/>
            <p:nvPr/>
          </p:nvSpPr>
          <p:spPr>
            <a:xfrm>
              <a:off x="1828800" y="1523880"/>
              <a:ext cx="4362840" cy="3171960"/>
            </a:xfrm>
            <a:custGeom>
              <a:avLst/>
              <a:gdLst/>
              <a:ahLst/>
              <a:rect l="l" t="t" r="r" b="b"/>
              <a:pathLst>
                <a:path w="4363085" h="3172460">
                  <a:moveTo>
                    <a:pt x="4362591" y="3171893"/>
                  </a:moveTo>
                  <a:lnTo>
                    <a:pt x="0" y="3171893"/>
                  </a:lnTo>
                  <a:lnTo>
                    <a:pt x="0" y="0"/>
                  </a:lnTo>
                  <a:lnTo>
                    <a:pt x="4362591" y="0"/>
                  </a:lnTo>
                  <a:lnTo>
                    <a:pt x="4362591" y="3171893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1" name="object 24"/>
            <p:cNvSpPr/>
            <p:nvPr/>
          </p:nvSpPr>
          <p:spPr>
            <a:xfrm>
              <a:off x="1828800" y="1523880"/>
              <a:ext cx="4362840" cy="3171960"/>
            </a:xfrm>
            <a:custGeom>
              <a:avLst/>
              <a:gdLst/>
              <a:ahLst/>
              <a:rect l="l" t="t" r="r" b="b"/>
              <a:pathLst>
                <a:path w="4363085" h="3172460">
                  <a:moveTo>
                    <a:pt x="0" y="0"/>
                  </a:moveTo>
                  <a:lnTo>
                    <a:pt x="4362591" y="0"/>
                  </a:lnTo>
                  <a:lnTo>
                    <a:pt x="4362591" y="3171893"/>
                  </a:lnTo>
                  <a:lnTo>
                    <a:pt x="0" y="317189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482" name="object 25" descr=""/>
            <p:cNvPicPr/>
            <p:nvPr/>
          </p:nvPicPr>
          <p:blipFill>
            <a:blip r:embed="rId1"/>
            <a:stretch/>
          </p:blipFill>
          <p:spPr>
            <a:xfrm>
              <a:off x="3314520" y="2596320"/>
              <a:ext cx="237600" cy="266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83" name="object 26" descr=""/>
            <p:cNvPicPr/>
            <p:nvPr/>
          </p:nvPicPr>
          <p:blipFill>
            <a:blip r:embed="rId2"/>
            <a:stretch/>
          </p:blipFill>
          <p:spPr>
            <a:xfrm>
              <a:off x="3395520" y="2686680"/>
              <a:ext cx="85320" cy="75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8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611100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48" strike="noStrike">
                <a:solidFill>
                  <a:srgbClr val="9ed154"/>
                </a:solidFill>
                <a:latin typeface="Roboto Medium"/>
              </a:rPr>
              <a:t>We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Don’t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219" strike="noStrike">
                <a:solidFill>
                  <a:srgbClr val="9ed154"/>
                </a:solidFill>
                <a:latin typeface="Roboto Medium"/>
              </a:rPr>
              <a:t>know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80" strike="noStrike">
                <a:solidFill>
                  <a:srgbClr val="9ed154"/>
                </a:solidFill>
                <a:latin typeface="Roboto Medium"/>
              </a:rPr>
              <a:t>how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3" strike="noStrike">
                <a:solidFill>
                  <a:srgbClr val="9ed154"/>
                </a:solidFill>
                <a:latin typeface="Roboto Medium"/>
              </a:rPr>
              <a:t>this</a:t>
            </a:r>
            <a:r>
              <a:rPr b="0" lang="en-GB" sz="3000" spc="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manifold </a:t>
            </a:r>
            <a:r>
              <a:rPr b="0" lang="en-GB" sz="3000" spc="52" strike="noStrike">
                <a:solidFill>
                  <a:srgbClr val="9ed154"/>
                </a:solidFill>
                <a:latin typeface="Roboto Medium"/>
              </a:rPr>
              <a:t>looks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74" strike="noStrike">
                <a:solidFill>
                  <a:srgbClr val="9ed154"/>
                </a:solidFill>
                <a:latin typeface="Roboto Medium"/>
              </a:rPr>
              <a:t>-</a:t>
            </a:r>
            <a:r>
              <a:rPr b="0" lang="en-GB" sz="3000" spc="-1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82" strike="noStrike">
                <a:solidFill>
                  <a:srgbClr val="9ed154"/>
                </a:solidFill>
                <a:latin typeface="Roboto Medium"/>
              </a:rPr>
              <a:t>what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to</a:t>
            </a:r>
            <a:r>
              <a:rPr b="0" lang="en-GB" sz="3000" spc="-1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do???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485" name="PlaceHolder 2"/>
          <p:cNvSpPr>
            <a:spLocks noGrp="1"/>
          </p:cNvSpPr>
          <p:nvPr>
            <p:ph type="sldNum" idx="30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33C7D3A1-748F-4B04-8B8D-D6EE121268E7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object 3"/>
          <p:cNvSpPr/>
          <p:nvPr/>
        </p:nvSpPr>
        <p:spPr>
          <a:xfrm>
            <a:off x="57348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object 4"/>
          <p:cNvSpPr/>
          <p:nvPr/>
        </p:nvSpPr>
        <p:spPr>
          <a:xfrm>
            <a:off x="57348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object 5"/>
          <p:cNvSpPr/>
          <p:nvPr/>
        </p:nvSpPr>
        <p:spPr>
          <a:xfrm>
            <a:off x="0" y="5680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object 6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object 7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object 8"/>
          <p:cNvSpPr/>
          <p:nvPr/>
        </p:nvSpPr>
        <p:spPr>
          <a:xfrm>
            <a:off x="1720440" y="3430440"/>
            <a:ext cx="573120" cy="555840"/>
          </a:xfrm>
          <a:custGeom>
            <a:avLst/>
            <a:gdLst/>
            <a:ahLst/>
            <a:rect l="l" t="t" r="r" b="b"/>
            <a:pathLst>
              <a:path w="573405" h="556260">
                <a:moveTo>
                  <a:pt x="0" y="555895"/>
                </a:moveTo>
                <a:lnTo>
                  <a:pt x="573298" y="555895"/>
                </a:lnTo>
                <a:lnTo>
                  <a:pt x="573298" y="0"/>
                </a:lnTo>
                <a:lnTo>
                  <a:pt x="0" y="0"/>
                </a:lnTo>
                <a:lnTo>
                  <a:pt x="0" y="555895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object 9"/>
          <p:cNvSpPr/>
          <p:nvPr/>
        </p:nvSpPr>
        <p:spPr>
          <a:xfrm>
            <a:off x="114696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object 10"/>
          <p:cNvSpPr/>
          <p:nvPr/>
        </p:nvSpPr>
        <p:spPr>
          <a:xfrm>
            <a:off x="1146960" y="4214880"/>
            <a:ext cx="573120" cy="360360"/>
          </a:xfrm>
          <a:custGeom>
            <a:avLst/>
            <a:gdLst/>
            <a:ahLst/>
            <a:rect l="l" t="t" r="r" b="b"/>
            <a:pathLst>
              <a:path w="573405" h="360679">
                <a:moveTo>
                  <a:pt x="0" y="360427"/>
                </a:moveTo>
                <a:lnTo>
                  <a:pt x="573298" y="360427"/>
                </a:lnTo>
                <a:lnTo>
                  <a:pt x="57329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object 11"/>
          <p:cNvSpPr/>
          <p:nvPr/>
        </p:nvSpPr>
        <p:spPr>
          <a:xfrm>
            <a:off x="286704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object 12"/>
          <p:cNvSpPr/>
          <p:nvPr/>
        </p:nvSpPr>
        <p:spPr>
          <a:xfrm>
            <a:off x="2867040" y="4214880"/>
            <a:ext cx="573120" cy="360360"/>
          </a:xfrm>
          <a:custGeom>
            <a:avLst/>
            <a:gdLst/>
            <a:ahLst/>
            <a:rect l="l" t="t" r="r" b="b"/>
            <a:pathLst>
              <a:path w="573404" h="360679">
                <a:moveTo>
                  <a:pt x="0" y="360427"/>
                </a:moveTo>
                <a:lnTo>
                  <a:pt x="573298" y="360427"/>
                </a:lnTo>
                <a:lnTo>
                  <a:pt x="57329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object 13"/>
          <p:cNvSpPr/>
          <p:nvPr/>
        </p:nvSpPr>
        <p:spPr>
          <a:xfrm>
            <a:off x="229392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1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1" y="0"/>
                </a:lnTo>
                <a:lnTo>
                  <a:pt x="573291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object 14"/>
          <p:cNvSpPr/>
          <p:nvPr/>
        </p:nvSpPr>
        <p:spPr>
          <a:xfrm>
            <a:off x="3440520" y="1140480"/>
            <a:ext cx="1131120" cy="1144440"/>
          </a:xfrm>
          <a:custGeom>
            <a:avLst/>
            <a:gdLst/>
            <a:ahLst/>
            <a:rect l="l" t="t" r="r" b="b"/>
            <a:pathLst>
              <a:path w="1131570" h="1144905">
                <a:moveTo>
                  <a:pt x="573303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303" y="1144905"/>
                </a:lnTo>
                <a:lnTo>
                  <a:pt x="573303" y="572503"/>
                </a:lnTo>
                <a:close/>
              </a:path>
              <a:path w="1131570" h="1144905">
                <a:moveTo>
                  <a:pt x="1131328" y="0"/>
                </a:moveTo>
                <a:lnTo>
                  <a:pt x="573455" y="0"/>
                </a:lnTo>
                <a:lnTo>
                  <a:pt x="573455" y="572389"/>
                </a:lnTo>
                <a:lnTo>
                  <a:pt x="1131328" y="572389"/>
                </a:lnTo>
                <a:lnTo>
                  <a:pt x="113132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object 15"/>
          <p:cNvSpPr/>
          <p:nvPr/>
        </p:nvSpPr>
        <p:spPr>
          <a:xfrm>
            <a:off x="514548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object 16"/>
          <p:cNvSpPr/>
          <p:nvPr/>
        </p:nvSpPr>
        <p:spPr>
          <a:xfrm>
            <a:off x="5145480" y="4214880"/>
            <a:ext cx="573120" cy="360360"/>
          </a:xfrm>
          <a:custGeom>
            <a:avLst/>
            <a:gdLst/>
            <a:ahLst/>
            <a:rect l="l" t="t" r="r" b="b"/>
            <a:pathLst>
              <a:path w="573404" h="360679">
                <a:moveTo>
                  <a:pt x="0" y="360427"/>
                </a:moveTo>
                <a:lnTo>
                  <a:pt x="573298" y="360427"/>
                </a:lnTo>
                <a:lnTo>
                  <a:pt x="57329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object 17"/>
          <p:cNvSpPr/>
          <p:nvPr/>
        </p:nvSpPr>
        <p:spPr>
          <a:xfrm>
            <a:off x="4587480" y="2858040"/>
            <a:ext cx="557640" cy="572400"/>
          </a:xfrm>
          <a:custGeom>
            <a:avLst/>
            <a:gdLst/>
            <a:ahLst/>
            <a:rect l="l" t="t" r="r" b="b"/>
            <a:pathLst>
              <a:path w="558164" h="572770">
                <a:moveTo>
                  <a:pt x="0" y="572398"/>
                </a:moveTo>
                <a:lnTo>
                  <a:pt x="557873" y="572398"/>
                </a:lnTo>
                <a:lnTo>
                  <a:pt x="5578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object 18"/>
          <p:cNvSpPr/>
          <p:nvPr/>
        </p:nvSpPr>
        <p:spPr>
          <a:xfrm>
            <a:off x="5718960" y="2858040"/>
            <a:ext cx="1138680" cy="1127880"/>
          </a:xfrm>
          <a:custGeom>
            <a:avLst/>
            <a:gdLst/>
            <a:ahLst/>
            <a:rect l="l" t="t" r="r" b="b"/>
            <a:pathLst>
              <a:path w="1139190" h="1128395">
                <a:moveTo>
                  <a:pt x="573290" y="572503"/>
                </a:moveTo>
                <a:lnTo>
                  <a:pt x="0" y="572503"/>
                </a:lnTo>
                <a:lnTo>
                  <a:pt x="0" y="1128395"/>
                </a:lnTo>
                <a:lnTo>
                  <a:pt x="573290" y="1128395"/>
                </a:lnTo>
                <a:lnTo>
                  <a:pt x="573290" y="572503"/>
                </a:lnTo>
                <a:close/>
              </a:path>
              <a:path w="1139190" h="1128395">
                <a:moveTo>
                  <a:pt x="1139088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39088" y="572401"/>
                </a:lnTo>
                <a:lnTo>
                  <a:pt x="11390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object 19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object 20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object 21"/>
          <p:cNvSpPr/>
          <p:nvPr/>
        </p:nvSpPr>
        <p:spPr>
          <a:xfrm>
            <a:off x="686556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object 22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object 23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object 24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object 25"/>
          <p:cNvSpPr/>
          <p:nvPr/>
        </p:nvSpPr>
        <p:spPr>
          <a:xfrm>
            <a:off x="57348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object 26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object 27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object 28"/>
          <p:cNvSpPr/>
          <p:nvPr/>
        </p:nvSpPr>
        <p:spPr>
          <a:xfrm>
            <a:off x="172044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object 29"/>
          <p:cNvSpPr/>
          <p:nvPr/>
        </p:nvSpPr>
        <p:spPr>
          <a:xfrm>
            <a:off x="1146960" y="5680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object 30"/>
          <p:cNvSpPr/>
          <p:nvPr/>
        </p:nvSpPr>
        <p:spPr>
          <a:xfrm>
            <a:off x="114696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object 3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object 32"/>
          <p:cNvSpPr/>
          <p:nvPr/>
        </p:nvSpPr>
        <p:spPr>
          <a:xfrm>
            <a:off x="286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object 33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object 34"/>
          <p:cNvSpPr/>
          <p:nvPr/>
        </p:nvSpPr>
        <p:spPr>
          <a:xfrm>
            <a:off x="2293920" y="3430440"/>
            <a:ext cx="573120" cy="555840"/>
          </a:xfrm>
          <a:custGeom>
            <a:avLst/>
            <a:gdLst/>
            <a:ahLst/>
            <a:rect l="l" t="t" r="r" b="b"/>
            <a:pathLst>
              <a:path w="573405" h="556260">
                <a:moveTo>
                  <a:pt x="0" y="555895"/>
                </a:moveTo>
                <a:lnTo>
                  <a:pt x="573291" y="555895"/>
                </a:lnTo>
                <a:lnTo>
                  <a:pt x="573291" y="0"/>
                </a:lnTo>
                <a:lnTo>
                  <a:pt x="0" y="0"/>
                </a:lnTo>
                <a:lnTo>
                  <a:pt x="0" y="555895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object 35"/>
          <p:cNvSpPr/>
          <p:nvPr/>
        </p:nvSpPr>
        <p:spPr>
          <a:xfrm>
            <a:off x="4014000" y="568080"/>
            <a:ext cx="557640" cy="572400"/>
          </a:xfrm>
          <a:custGeom>
            <a:avLst/>
            <a:gdLst/>
            <a:ahLst/>
            <a:rect l="l" t="t" r="r" b="b"/>
            <a:pathLst>
              <a:path w="558164" h="572769">
                <a:moveTo>
                  <a:pt x="0" y="572398"/>
                </a:moveTo>
                <a:lnTo>
                  <a:pt x="557873" y="572398"/>
                </a:lnTo>
                <a:lnTo>
                  <a:pt x="5578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object 36"/>
          <p:cNvSpPr/>
          <p:nvPr/>
        </p:nvSpPr>
        <p:spPr>
          <a:xfrm>
            <a:off x="4014000" y="2285640"/>
            <a:ext cx="557640" cy="572400"/>
          </a:xfrm>
          <a:custGeom>
            <a:avLst/>
            <a:gdLst/>
            <a:ahLst/>
            <a:rect l="l" t="t" r="r" b="b"/>
            <a:pathLst>
              <a:path w="558164" h="572769">
                <a:moveTo>
                  <a:pt x="0" y="572393"/>
                </a:moveTo>
                <a:lnTo>
                  <a:pt x="557873" y="572393"/>
                </a:lnTo>
                <a:lnTo>
                  <a:pt x="5578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object 37"/>
          <p:cNvSpPr/>
          <p:nvPr/>
        </p:nvSpPr>
        <p:spPr>
          <a:xfrm>
            <a:off x="4014000" y="3430440"/>
            <a:ext cx="557640" cy="555840"/>
          </a:xfrm>
          <a:custGeom>
            <a:avLst/>
            <a:gdLst/>
            <a:ahLst/>
            <a:rect l="l" t="t" r="r" b="b"/>
            <a:pathLst>
              <a:path w="558164" h="556260">
                <a:moveTo>
                  <a:pt x="0" y="555895"/>
                </a:moveTo>
                <a:lnTo>
                  <a:pt x="557873" y="555895"/>
                </a:lnTo>
                <a:lnTo>
                  <a:pt x="557873" y="0"/>
                </a:lnTo>
                <a:lnTo>
                  <a:pt x="0" y="0"/>
                </a:lnTo>
                <a:lnTo>
                  <a:pt x="0" y="555895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object 38"/>
          <p:cNvSpPr/>
          <p:nvPr/>
        </p:nvSpPr>
        <p:spPr>
          <a:xfrm>
            <a:off x="4587480" y="1712880"/>
            <a:ext cx="557640" cy="572400"/>
          </a:xfrm>
          <a:custGeom>
            <a:avLst/>
            <a:gdLst/>
            <a:ahLst/>
            <a:rect l="l" t="t" r="r" b="b"/>
            <a:pathLst>
              <a:path w="558164" h="572769">
                <a:moveTo>
                  <a:pt x="0" y="572398"/>
                </a:moveTo>
                <a:lnTo>
                  <a:pt x="557873" y="572398"/>
                </a:lnTo>
                <a:lnTo>
                  <a:pt x="5578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object 39"/>
          <p:cNvSpPr/>
          <p:nvPr/>
        </p:nvSpPr>
        <p:spPr>
          <a:xfrm>
            <a:off x="4587480" y="4214880"/>
            <a:ext cx="557640" cy="360360"/>
          </a:xfrm>
          <a:custGeom>
            <a:avLst/>
            <a:gdLst/>
            <a:ahLst/>
            <a:rect l="l" t="t" r="r" b="b"/>
            <a:pathLst>
              <a:path w="558164" h="360679">
                <a:moveTo>
                  <a:pt x="0" y="360427"/>
                </a:moveTo>
                <a:lnTo>
                  <a:pt x="557873" y="360427"/>
                </a:lnTo>
                <a:lnTo>
                  <a:pt x="557873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object 40"/>
          <p:cNvSpPr/>
          <p:nvPr/>
        </p:nvSpPr>
        <p:spPr>
          <a:xfrm>
            <a:off x="629244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object 41"/>
          <p:cNvSpPr/>
          <p:nvPr/>
        </p:nvSpPr>
        <p:spPr>
          <a:xfrm>
            <a:off x="629244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48" y="572393"/>
                </a:lnTo>
                <a:lnTo>
                  <a:pt x="565648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object 42"/>
          <p:cNvSpPr/>
          <p:nvPr/>
        </p:nvSpPr>
        <p:spPr>
          <a:xfrm>
            <a:off x="6292440" y="4214880"/>
            <a:ext cx="565560" cy="360360"/>
          </a:xfrm>
          <a:custGeom>
            <a:avLst/>
            <a:gdLst/>
            <a:ahLst/>
            <a:rect l="l" t="t" r="r" b="b"/>
            <a:pathLst>
              <a:path w="565784" h="360679">
                <a:moveTo>
                  <a:pt x="0" y="360427"/>
                </a:moveTo>
                <a:lnTo>
                  <a:pt x="565648" y="360427"/>
                </a:lnTo>
                <a:lnTo>
                  <a:pt x="56564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object 4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object 44"/>
          <p:cNvSpPr/>
          <p:nvPr/>
        </p:nvSpPr>
        <p:spPr>
          <a:xfrm>
            <a:off x="571896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object 45"/>
          <p:cNvSpPr/>
          <p:nvPr/>
        </p:nvSpPr>
        <p:spPr>
          <a:xfrm>
            <a:off x="6865560" y="3430440"/>
            <a:ext cx="1131120" cy="1145160"/>
          </a:xfrm>
          <a:custGeom>
            <a:avLst/>
            <a:gdLst/>
            <a:ahLst/>
            <a:rect l="l" t="t" r="r" b="b"/>
            <a:pathLst>
              <a:path w="1131570" h="1145539">
                <a:moveTo>
                  <a:pt x="565645" y="0"/>
                </a:moveTo>
                <a:lnTo>
                  <a:pt x="0" y="0"/>
                </a:lnTo>
                <a:lnTo>
                  <a:pt x="0" y="555891"/>
                </a:lnTo>
                <a:lnTo>
                  <a:pt x="565645" y="555891"/>
                </a:lnTo>
                <a:lnTo>
                  <a:pt x="565645" y="0"/>
                </a:lnTo>
                <a:close/>
              </a:path>
              <a:path w="1131570" h="1145539">
                <a:moveTo>
                  <a:pt x="1131468" y="572528"/>
                </a:moveTo>
                <a:lnTo>
                  <a:pt x="565797" y="572528"/>
                </a:lnTo>
                <a:lnTo>
                  <a:pt x="565797" y="1144917"/>
                </a:lnTo>
                <a:lnTo>
                  <a:pt x="1131468" y="1144917"/>
                </a:lnTo>
                <a:lnTo>
                  <a:pt x="1131468" y="57252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object 46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object 47"/>
          <p:cNvSpPr/>
          <p:nvPr/>
        </p:nvSpPr>
        <p:spPr>
          <a:xfrm>
            <a:off x="571896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object 48"/>
          <p:cNvSpPr/>
          <p:nvPr/>
        </p:nvSpPr>
        <p:spPr>
          <a:xfrm>
            <a:off x="57348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object 49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object 50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object 51"/>
          <p:cNvSpPr/>
          <p:nvPr/>
        </p:nvSpPr>
        <p:spPr>
          <a:xfrm>
            <a:off x="1720440" y="5680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object 52"/>
          <p:cNvSpPr/>
          <p:nvPr/>
        </p:nvSpPr>
        <p:spPr>
          <a:xfrm>
            <a:off x="114696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object 53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object 54"/>
          <p:cNvSpPr/>
          <p:nvPr/>
        </p:nvSpPr>
        <p:spPr>
          <a:xfrm>
            <a:off x="286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object 55"/>
          <p:cNvSpPr/>
          <p:nvPr/>
        </p:nvSpPr>
        <p:spPr>
          <a:xfrm>
            <a:off x="286704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object 56"/>
          <p:cNvSpPr/>
          <p:nvPr/>
        </p:nvSpPr>
        <p:spPr>
          <a:xfrm>
            <a:off x="2293920" y="4214880"/>
            <a:ext cx="573120" cy="360360"/>
          </a:xfrm>
          <a:custGeom>
            <a:avLst/>
            <a:gdLst/>
            <a:ahLst/>
            <a:rect l="l" t="t" r="r" b="b"/>
            <a:pathLst>
              <a:path w="573405" h="360679">
                <a:moveTo>
                  <a:pt x="0" y="360427"/>
                </a:moveTo>
                <a:lnTo>
                  <a:pt x="573291" y="360427"/>
                </a:lnTo>
                <a:lnTo>
                  <a:pt x="573291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object 57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object 58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object 59"/>
          <p:cNvSpPr/>
          <p:nvPr/>
        </p:nvSpPr>
        <p:spPr>
          <a:xfrm>
            <a:off x="344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object 60"/>
          <p:cNvSpPr/>
          <p:nvPr/>
        </p:nvSpPr>
        <p:spPr>
          <a:xfrm>
            <a:off x="5145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object 61"/>
          <p:cNvSpPr/>
          <p:nvPr/>
        </p:nvSpPr>
        <p:spPr>
          <a:xfrm>
            <a:off x="5145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object 62"/>
          <p:cNvSpPr/>
          <p:nvPr/>
        </p:nvSpPr>
        <p:spPr>
          <a:xfrm>
            <a:off x="457200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object 63"/>
          <p:cNvSpPr/>
          <p:nvPr/>
        </p:nvSpPr>
        <p:spPr>
          <a:xfrm>
            <a:off x="6292440" y="3430440"/>
            <a:ext cx="573120" cy="555840"/>
          </a:xfrm>
          <a:custGeom>
            <a:avLst/>
            <a:gdLst/>
            <a:ahLst/>
            <a:rect l="l" t="t" r="r" b="b"/>
            <a:pathLst>
              <a:path w="573404" h="556260">
                <a:moveTo>
                  <a:pt x="0" y="555895"/>
                </a:moveTo>
                <a:lnTo>
                  <a:pt x="573298" y="555895"/>
                </a:lnTo>
                <a:lnTo>
                  <a:pt x="573298" y="0"/>
                </a:lnTo>
                <a:lnTo>
                  <a:pt x="0" y="0"/>
                </a:lnTo>
                <a:lnTo>
                  <a:pt x="0" y="555895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object 64"/>
          <p:cNvSpPr/>
          <p:nvPr/>
        </p:nvSpPr>
        <p:spPr>
          <a:xfrm>
            <a:off x="5718960" y="4214880"/>
            <a:ext cx="573120" cy="360360"/>
          </a:xfrm>
          <a:custGeom>
            <a:avLst/>
            <a:gdLst/>
            <a:ahLst/>
            <a:rect l="l" t="t" r="r" b="b"/>
            <a:pathLst>
              <a:path w="573404" h="360679">
                <a:moveTo>
                  <a:pt x="0" y="360427"/>
                </a:moveTo>
                <a:lnTo>
                  <a:pt x="573298" y="360427"/>
                </a:lnTo>
                <a:lnTo>
                  <a:pt x="57329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object 65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object 66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object 67"/>
          <p:cNvSpPr/>
          <p:nvPr/>
        </p:nvSpPr>
        <p:spPr>
          <a:xfrm>
            <a:off x="6858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object 68"/>
          <p:cNvSpPr/>
          <p:nvPr/>
        </p:nvSpPr>
        <p:spPr>
          <a:xfrm>
            <a:off x="6858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object 69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object 70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object 71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object 72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object 73"/>
          <p:cNvSpPr/>
          <p:nvPr/>
        </p:nvSpPr>
        <p:spPr>
          <a:xfrm>
            <a:off x="57348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object 74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object 75"/>
          <p:cNvSpPr/>
          <p:nvPr/>
        </p:nvSpPr>
        <p:spPr>
          <a:xfrm>
            <a:off x="172044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object 76"/>
          <p:cNvSpPr/>
          <p:nvPr/>
        </p:nvSpPr>
        <p:spPr>
          <a:xfrm>
            <a:off x="1720440" y="4214880"/>
            <a:ext cx="573120" cy="360360"/>
          </a:xfrm>
          <a:custGeom>
            <a:avLst/>
            <a:gdLst/>
            <a:ahLst/>
            <a:rect l="l" t="t" r="r" b="b"/>
            <a:pathLst>
              <a:path w="573405" h="360679">
                <a:moveTo>
                  <a:pt x="0" y="360427"/>
                </a:moveTo>
                <a:lnTo>
                  <a:pt x="573298" y="360427"/>
                </a:lnTo>
                <a:lnTo>
                  <a:pt x="57329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object 77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object 78"/>
          <p:cNvSpPr/>
          <p:nvPr/>
        </p:nvSpPr>
        <p:spPr>
          <a:xfrm>
            <a:off x="2867040" y="3430440"/>
            <a:ext cx="573120" cy="555840"/>
          </a:xfrm>
          <a:custGeom>
            <a:avLst/>
            <a:gdLst/>
            <a:ahLst/>
            <a:rect l="l" t="t" r="r" b="b"/>
            <a:pathLst>
              <a:path w="573404" h="556260">
                <a:moveTo>
                  <a:pt x="0" y="555895"/>
                </a:moveTo>
                <a:lnTo>
                  <a:pt x="573298" y="555895"/>
                </a:lnTo>
                <a:lnTo>
                  <a:pt x="573298" y="0"/>
                </a:lnTo>
                <a:lnTo>
                  <a:pt x="0" y="0"/>
                </a:lnTo>
                <a:lnTo>
                  <a:pt x="0" y="555895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object 79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object 80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object 81"/>
          <p:cNvSpPr/>
          <p:nvPr/>
        </p:nvSpPr>
        <p:spPr>
          <a:xfrm>
            <a:off x="4014000" y="4214880"/>
            <a:ext cx="573120" cy="360360"/>
          </a:xfrm>
          <a:custGeom>
            <a:avLst/>
            <a:gdLst/>
            <a:ahLst/>
            <a:rect l="l" t="t" r="r" b="b"/>
            <a:pathLst>
              <a:path w="573404" h="360679">
                <a:moveTo>
                  <a:pt x="0" y="360427"/>
                </a:moveTo>
                <a:lnTo>
                  <a:pt x="573298" y="360427"/>
                </a:lnTo>
                <a:lnTo>
                  <a:pt x="57329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object 82"/>
          <p:cNvSpPr/>
          <p:nvPr/>
        </p:nvSpPr>
        <p:spPr>
          <a:xfrm>
            <a:off x="344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object 83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object 84"/>
          <p:cNvSpPr/>
          <p:nvPr/>
        </p:nvSpPr>
        <p:spPr>
          <a:xfrm>
            <a:off x="5145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object 85"/>
          <p:cNvSpPr/>
          <p:nvPr/>
        </p:nvSpPr>
        <p:spPr>
          <a:xfrm>
            <a:off x="4572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object 86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object 87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object 88"/>
          <p:cNvSpPr/>
          <p:nvPr/>
        </p:nvSpPr>
        <p:spPr>
          <a:xfrm>
            <a:off x="62924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object 89"/>
          <p:cNvSpPr/>
          <p:nvPr/>
        </p:nvSpPr>
        <p:spPr>
          <a:xfrm>
            <a:off x="571896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object 90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object 91"/>
          <p:cNvSpPr/>
          <p:nvPr/>
        </p:nvSpPr>
        <p:spPr>
          <a:xfrm>
            <a:off x="7431480" y="34304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object 92"/>
          <p:cNvSpPr/>
          <p:nvPr/>
        </p:nvSpPr>
        <p:spPr>
          <a:xfrm>
            <a:off x="6858000" y="4214880"/>
            <a:ext cx="573120" cy="360360"/>
          </a:xfrm>
          <a:custGeom>
            <a:avLst/>
            <a:gdLst/>
            <a:ahLst/>
            <a:rect l="l" t="t" r="r" b="b"/>
            <a:pathLst>
              <a:path w="573404" h="360679">
                <a:moveTo>
                  <a:pt x="0" y="360427"/>
                </a:moveTo>
                <a:lnTo>
                  <a:pt x="573298" y="360427"/>
                </a:lnTo>
                <a:lnTo>
                  <a:pt x="57329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object 93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object 94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object 95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object 96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object 97"/>
          <p:cNvSpPr/>
          <p:nvPr/>
        </p:nvSpPr>
        <p:spPr>
          <a:xfrm>
            <a:off x="573480" y="5680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object 98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object 99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object 100"/>
          <p:cNvSpPr/>
          <p:nvPr/>
        </p:nvSpPr>
        <p:spPr>
          <a:xfrm>
            <a:off x="172044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object 101"/>
          <p:cNvSpPr/>
          <p:nvPr/>
        </p:nvSpPr>
        <p:spPr>
          <a:xfrm>
            <a:off x="1146960" y="3430440"/>
            <a:ext cx="573120" cy="555840"/>
          </a:xfrm>
          <a:custGeom>
            <a:avLst/>
            <a:gdLst/>
            <a:ahLst/>
            <a:rect l="l" t="t" r="r" b="b"/>
            <a:pathLst>
              <a:path w="573405" h="556260">
                <a:moveTo>
                  <a:pt x="0" y="555895"/>
                </a:moveTo>
                <a:lnTo>
                  <a:pt x="573298" y="555895"/>
                </a:lnTo>
                <a:lnTo>
                  <a:pt x="573298" y="0"/>
                </a:lnTo>
                <a:lnTo>
                  <a:pt x="0" y="0"/>
                </a:lnTo>
                <a:lnTo>
                  <a:pt x="0" y="555895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object 102"/>
          <p:cNvSpPr/>
          <p:nvPr/>
        </p:nvSpPr>
        <p:spPr>
          <a:xfrm>
            <a:off x="2293920" y="5680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1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1" y="0"/>
                </a:lnTo>
                <a:lnTo>
                  <a:pt x="573291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object 103"/>
          <p:cNvSpPr/>
          <p:nvPr/>
        </p:nvSpPr>
        <p:spPr>
          <a:xfrm>
            <a:off x="229392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1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1" y="0"/>
                </a:lnTo>
                <a:lnTo>
                  <a:pt x="573291" y="572393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object 104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object 105"/>
          <p:cNvSpPr/>
          <p:nvPr/>
        </p:nvSpPr>
        <p:spPr>
          <a:xfrm>
            <a:off x="4014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object 106"/>
          <p:cNvSpPr/>
          <p:nvPr/>
        </p:nvSpPr>
        <p:spPr>
          <a:xfrm>
            <a:off x="344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object 107"/>
          <p:cNvSpPr/>
          <p:nvPr/>
        </p:nvSpPr>
        <p:spPr>
          <a:xfrm>
            <a:off x="3440520" y="3430440"/>
            <a:ext cx="573120" cy="555840"/>
          </a:xfrm>
          <a:custGeom>
            <a:avLst/>
            <a:gdLst/>
            <a:ahLst/>
            <a:rect l="l" t="t" r="r" b="b"/>
            <a:pathLst>
              <a:path w="573404" h="556260">
                <a:moveTo>
                  <a:pt x="0" y="555895"/>
                </a:moveTo>
                <a:lnTo>
                  <a:pt x="573298" y="555895"/>
                </a:lnTo>
                <a:lnTo>
                  <a:pt x="573298" y="0"/>
                </a:lnTo>
                <a:lnTo>
                  <a:pt x="0" y="0"/>
                </a:lnTo>
                <a:lnTo>
                  <a:pt x="0" y="555895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object 108"/>
          <p:cNvSpPr/>
          <p:nvPr/>
        </p:nvSpPr>
        <p:spPr>
          <a:xfrm>
            <a:off x="5145480" y="3430440"/>
            <a:ext cx="573120" cy="555840"/>
          </a:xfrm>
          <a:custGeom>
            <a:avLst/>
            <a:gdLst/>
            <a:ahLst/>
            <a:rect l="l" t="t" r="r" b="b"/>
            <a:pathLst>
              <a:path w="573404" h="556260">
                <a:moveTo>
                  <a:pt x="0" y="555895"/>
                </a:moveTo>
                <a:lnTo>
                  <a:pt x="573298" y="555895"/>
                </a:lnTo>
                <a:lnTo>
                  <a:pt x="573298" y="0"/>
                </a:lnTo>
                <a:lnTo>
                  <a:pt x="0" y="0"/>
                </a:lnTo>
                <a:lnTo>
                  <a:pt x="0" y="555895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object 109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object 110"/>
          <p:cNvSpPr/>
          <p:nvPr/>
        </p:nvSpPr>
        <p:spPr>
          <a:xfrm>
            <a:off x="4572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object 111"/>
          <p:cNvSpPr/>
          <p:nvPr/>
        </p:nvSpPr>
        <p:spPr>
          <a:xfrm>
            <a:off x="629244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object 112"/>
          <p:cNvSpPr/>
          <p:nvPr/>
        </p:nvSpPr>
        <p:spPr>
          <a:xfrm>
            <a:off x="571896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object 113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object 114"/>
          <p:cNvSpPr/>
          <p:nvPr/>
        </p:nvSpPr>
        <p:spPr>
          <a:xfrm>
            <a:off x="6858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object 115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object 116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object 117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object 118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6" name="object 119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507" name="object 120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object 121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9" name="object 122"/>
          <p:cNvSpPr/>
          <p:nvPr/>
        </p:nvSpPr>
        <p:spPr>
          <a:xfrm>
            <a:off x="57348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object 123"/>
          <p:cNvSpPr/>
          <p:nvPr/>
        </p:nvSpPr>
        <p:spPr>
          <a:xfrm>
            <a:off x="57348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object 124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object 125"/>
          <p:cNvSpPr/>
          <p:nvPr/>
        </p:nvSpPr>
        <p:spPr>
          <a:xfrm>
            <a:off x="172044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object 126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object 127"/>
          <p:cNvSpPr/>
          <p:nvPr/>
        </p:nvSpPr>
        <p:spPr>
          <a:xfrm>
            <a:off x="114696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object 128"/>
          <p:cNvSpPr/>
          <p:nvPr/>
        </p:nvSpPr>
        <p:spPr>
          <a:xfrm>
            <a:off x="2293920" y="1140480"/>
            <a:ext cx="1146600" cy="1144440"/>
          </a:xfrm>
          <a:custGeom>
            <a:avLst/>
            <a:gdLst/>
            <a:ahLst/>
            <a:rect l="l" t="t" r="r" b="b"/>
            <a:pathLst>
              <a:path w="1146810" h="1144905">
                <a:moveTo>
                  <a:pt x="573290" y="0"/>
                </a:moveTo>
                <a:lnTo>
                  <a:pt x="0" y="0"/>
                </a:lnTo>
                <a:lnTo>
                  <a:pt x="0" y="572389"/>
                </a:lnTo>
                <a:lnTo>
                  <a:pt x="573290" y="572389"/>
                </a:lnTo>
                <a:lnTo>
                  <a:pt x="573290" y="0"/>
                </a:lnTo>
                <a:close/>
              </a:path>
              <a:path w="1146810" h="1144905">
                <a:moveTo>
                  <a:pt x="1146733" y="572503"/>
                </a:moveTo>
                <a:lnTo>
                  <a:pt x="573443" y="572503"/>
                </a:lnTo>
                <a:lnTo>
                  <a:pt x="573443" y="1144905"/>
                </a:lnTo>
                <a:lnTo>
                  <a:pt x="1146733" y="1144905"/>
                </a:lnTo>
                <a:lnTo>
                  <a:pt x="1146733" y="57250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object 129"/>
          <p:cNvSpPr/>
          <p:nvPr/>
        </p:nvSpPr>
        <p:spPr>
          <a:xfrm>
            <a:off x="229392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1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1" y="0"/>
                </a:lnTo>
                <a:lnTo>
                  <a:pt x="573291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object 130"/>
          <p:cNvSpPr/>
          <p:nvPr/>
        </p:nvSpPr>
        <p:spPr>
          <a:xfrm>
            <a:off x="4014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object 131"/>
          <p:cNvSpPr/>
          <p:nvPr/>
        </p:nvSpPr>
        <p:spPr>
          <a:xfrm>
            <a:off x="344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object 132"/>
          <p:cNvSpPr/>
          <p:nvPr/>
        </p:nvSpPr>
        <p:spPr>
          <a:xfrm>
            <a:off x="3440520" y="4214880"/>
            <a:ext cx="573120" cy="360360"/>
          </a:xfrm>
          <a:custGeom>
            <a:avLst/>
            <a:gdLst/>
            <a:ahLst/>
            <a:rect l="l" t="t" r="r" b="b"/>
            <a:pathLst>
              <a:path w="573404" h="360679">
                <a:moveTo>
                  <a:pt x="0" y="360427"/>
                </a:moveTo>
                <a:lnTo>
                  <a:pt x="573298" y="360427"/>
                </a:lnTo>
                <a:lnTo>
                  <a:pt x="573298" y="0"/>
                </a:lnTo>
                <a:lnTo>
                  <a:pt x="0" y="0"/>
                </a:lnTo>
                <a:lnTo>
                  <a:pt x="0" y="360427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object 133"/>
          <p:cNvSpPr/>
          <p:nvPr/>
        </p:nvSpPr>
        <p:spPr>
          <a:xfrm>
            <a:off x="4572000" y="2858040"/>
            <a:ext cx="1146600" cy="1127880"/>
          </a:xfrm>
          <a:custGeom>
            <a:avLst/>
            <a:gdLst/>
            <a:ahLst/>
            <a:rect l="l" t="t" r="r" b="b"/>
            <a:pathLst>
              <a:path w="1146810" h="1128395">
                <a:moveTo>
                  <a:pt x="573290" y="572503"/>
                </a:moveTo>
                <a:lnTo>
                  <a:pt x="0" y="572503"/>
                </a:lnTo>
                <a:lnTo>
                  <a:pt x="0" y="1128395"/>
                </a:lnTo>
                <a:lnTo>
                  <a:pt x="573290" y="1128395"/>
                </a:lnTo>
                <a:lnTo>
                  <a:pt x="573290" y="572503"/>
                </a:lnTo>
                <a:close/>
              </a:path>
              <a:path w="1146810" h="1128395">
                <a:moveTo>
                  <a:pt x="1146721" y="0"/>
                </a:moveTo>
                <a:lnTo>
                  <a:pt x="573417" y="0"/>
                </a:lnTo>
                <a:lnTo>
                  <a:pt x="573417" y="572401"/>
                </a:lnTo>
                <a:lnTo>
                  <a:pt x="1146721" y="572401"/>
                </a:lnTo>
                <a:lnTo>
                  <a:pt x="1146721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object 13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object 135"/>
          <p:cNvSpPr/>
          <p:nvPr/>
        </p:nvSpPr>
        <p:spPr>
          <a:xfrm>
            <a:off x="571896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object 136"/>
          <p:cNvSpPr/>
          <p:nvPr/>
        </p:nvSpPr>
        <p:spPr>
          <a:xfrm>
            <a:off x="6858000" y="0"/>
            <a:ext cx="1146600" cy="1140120"/>
          </a:xfrm>
          <a:custGeom>
            <a:avLst/>
            <a:gdLst/>
            <a:ahLst/>
            <a:rect l="l" t="t" r="r" b="b"/>
            <a:pathLst>
              <a:path w="1146809" h="1140460">
                <a:moveTo>
                  <a:pt x="573303" y="0"/>
                </a:moveTo>
                <a:lnTo>
                  <a:pt x="0" y="0"/>
                </a:lnTo>
                <a:lnTo>
                  <a:pt x="0" y="567855"/>
                </a:lnTo>
                <a:lnTo>
                  <a:pt x="573303" y="567855"/>
                </a:lnTo>
                <a:lnTo>
                  <a:pt x="573303" y="0"/>
                </a:lnTo>
                <a:close/>
              </a:path>
              <a:path w="1146809" h="1140460">
                <a:moveTo>
                  <a:pt x="1146759" y="567969"/>
                </a:moveTo>
                <a:lnTo>
                  <a:pt x="573455" y="567969"/>
                </a:lnTo>
                <a:lnTo>
                  <a:pt x="573455" y="1140371"/>
                </a:lnTo>
                <a:lnTo>
                  <a:pt x="1146759" y="1140371"/>
                </a:lnTo>
                <a:lnTo>
                  <a:pt x="1146759" y="56796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object 137"/>
          <p:cNvSpPr/>
          <p:nvPr/>
        </p:nvSpPr>
        <p:spPr>
          <a:xfrm>
            <a:off x="6858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object 138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object 139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27" name="object 140"/>
          <p:cNvGrpSpPr/>
          <p:nvPr/>
        </p:nvGrpSpPr>
        <p:grpSpPr>
          <a:xfrm>
            <a:off x="0" y="0"/>
            <a:ext cx="9143640" cy="5142960"/>
            <a:chOff x="0" y="0"/>
            <a:chExt cx="9143640" cy="5142960"/>
          </a:xfrm>
        </p:grpSpPr>
        <p:sp>
          <p:nvSpPr>
            <p:cNvPr id="528" name="object 141"/>
            <p:cNvSpPr/>
            <p:nvPr/>
          </p:nvSpPr>
          <p:spPr>
            <a:xfrm>
              <a:off x="457200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29" name="object 142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9143640" cy="5142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043640"/>
          </a:xfrm>
          <a:prstGeom prst="rect">
            <a:avLst/>
          </a:prstGeom>
          <a:noFill/>
          <a:ln w="0">
            <a:noFill/>
          </a:ln>
        </p:spPr>
        <p:txBody>
          <a:bodyPr lIns="0" rIns="0" tIns="18468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4800" spc="180" strike="noStrike">
                <a:solidFill>
                  <a:srgbClr val="9ed154"/>
                </a:solidFill>
                <a:latin typeface="Roboto Medium"/>
              </a:rPr>
              <a:t>Neural</a:t>
            </a:r>
            <a:r>
              <a:rPr b="0" lang="en-GB" sz="48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4800" spc="168" strike="noStrike">
                <a:solidFill>
                  <a:srgbClr val="9ed154"/>
                </a:solidFill>
                <a:latin typeface="Roboto Medium"/>
              </a:rPr>
              <a:t>Networks</a:t>
            </a:r>
            <a:endParaRPr b="0" lang="en-GB" sz="4800" spc="-1" strike="noStrike">
              <a:latin typeface="Calibri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sldNum" idx="17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D91CC2A0-4749-4844-8941-7871BBD73842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532" name="object 144"/>
          <p:cNvSpPr/>
          <p:nvPr/>
        </p:nvSpPr>
        <p:spPr>
          <a:xfrm>
            <a:off x="676800" y="1627560"/>
            <a:ext cx="7748640" cy="165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" bIns="0" anchor="t">
            <a:spAutoFit/>
          </a:bodyPr>
          <a:p>
            <a:pPr marL="12600">
              <a:lnSpc>
                <a:spcPct val="100000"/>
              </a:lnSpc>
              <a:spcBef>
                <a:spcPts val="71"/>
              </a:spcBef>
              <a:buNone/>
            </a:pPr>
            <a:r>
              <a:rPr b="1" lang="en-GB" sz="3600" spc="-681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1" lang="en-GB" sz="3600" spc="-24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01" strike="noStrike">
                <a:solidFill>
                  <a:srgbClr val="ffffff"/>
                </a:solidFill>
                <a:latin typeface="Verdana"/>
              </a:rPr>
              <a:t>an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75" strike="noStrike">
                <a:solidFill>
                  <a:srgbClr val="ffffff"/>
                </a:solidFill>
                <a:latin typeface="Verdana"/>
              </a:rPr>
              <a:t>attempt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30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92" strike="noStrike">
                <a:solidFill>
                  <a:srgbClr val="ffffff"/>
                </a:solidFill>
                <a:latin typeface="Verdana"/>
              </a:rPr>
              <a:t>create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95" strike="noStrike">
                <a:solidFill>
                  <a:srgbClr val="ffffff"/>
                </a:solidFill>
                <a:latin typeface="Verdana"/>
              </a:rPr>
              <a:t>machines </a:t>
            </a:r>
            <a:r>
              <a:rPr b="1" lang="en-GB" sz="3600" spc="-310" strike="noStrike">
                <a:solidFill>
                  <a:srgbClr val="ffffff"/>
                </a:solidFill>
                <a:latin typeface="Verdana"/>
              </a:rPr>
              <a:t>that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10" strike="noStrike">
                <a:solidFill>
                  <a:srgbClr val="ffffff"/>
                </a:solidFill>
                <a:latin typeface="Verdana"/>
              </a:rPr>
              <a:t>can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72" strike="noStrike">
                <a:solidFill>
                  <a:srgbClr val="ffffff"/>
                </a:solidFill>
                <a:latin typeface="Verdana"/>
              </a:rPr>
              <a:t>learn,</a:t>
            </a:r>
            <a:r>
              <a:rPr b="1" lang="en-GB" sz="360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86" strike="noStrike">
                <a:solidFill>
                  <a:srgbClr val="ffffff"/>
                </a:solidFill>
                <a:latin typeface="Verdana"/>
              </a:rPr>
              <a:t>people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92" strike="noStrike">
                <a:solidFill>
                  <a:srgbClr val="ffffff"/>
                </a:solidFill>
                <a:latin typeface="Verdana"/>
              </a:rPr>
              <a:t>looked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250" strike="noStrike">
                <a:solidFill>
                  <a:srgbClr val="ffffff"/>
                </a:solidFill>
                <a:latin typeface="Verdana"/>
              </a:rPr>
              <a:t>at</a:t>
            </a:r>
            <a:r>
              <a:rPr b="1" lang="en-GB" sz="360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446" strike="noStrike">
                <a:solidFill>
                  <a:srgbClr val="ffffff"/>
                </a:solidFill>
                <a:latin typeface="Verdana"/>
              </a:rPr>
              <a:t>the </a:t>
            </a:r>
            <a:r>
              <a:rPr b="1" lang="en-GB" sz="3600" spc="-321" strike="noStrike">
                <a:solidFill>
                  <a:srgbClr val="ffffff"/>
                </a:solidFill>
                <a:latin typeface="Verdana"/>
              </a:rPr>
              <a:t>brain</a:t>
            </a:r>
            <a:r>
              <a:rPr b="1" lang="en-GB" sz="3600" spc="-24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21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1" lang="en-GB" sz="3600" spc="-24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47" strike="noStrike">
                <a:solidFill>
                  <a:srgbClr val="ffffff"/>
                </a:solidFill>
                <a:latin typeface="Verdana"/>
              </a:rPr>
              <a:t>inspiration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533" name="object 145"/>
          <p:cNvSpPr/>
          <p:nvPr/>
        </p:nvSpPr>
        <p:spPr>
          <a:xfrm>
            <a:off x="753480" y="3688200"/>
            <a:ext cx="98964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800" spc="-114" strike="noStrike">
                <a:solidFill>
                  <a:srgbClr val="ffffff"/>
                </a:solidFill>
                <a:latin typeface="Verdana"/>
              </a:rPr>
              <a:t>Learning: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34" name="object 146"/>
          <p:cNvSpPr/>
          <p:nvPr/>
        </p:nvSpPr>
        <p:spPr>
          <a:xfrm>
            <a:off x="766440" y="3986280"/>
            <a:ext cx="6742080" cy="221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738"/>
              </a:lnSpc>
              <a:buNone/>
            </a:pPr>
            <a:r>
              <a:rPr b="0" lang="en-GB" sz="1500" spc="-1" strike="noStrike">
                <a:solidFill>
                  <a:srgbClr val="212121"/>
                </a:solidFill>
                <a:latin typeface="Arial"/>
              </a:rPr>
              <a:t>the</a:t>
            </a:r>
            <a:r>
              <a:rPr b="0" lang="en-GB" sz="1500" spc="-41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2" strike="noStrike">
                <a:solidFill>
                  <a:srgbClr val="212121"/>
                </a:solidFill>
                <a:latin typeface="Arial"/>
              </a:rPr>
              <a:t>acquisition</a:t>
            </a:r>
            <a:r>
              <a:rPr b="0" lang="en-GB" sz="1500" spc="-41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" strike="noStrike">
                <a:solidFill>
                  <a:srgbClr val="212121"/>
                </a:solidFill>
                <a:latin typeface="Arial"/>
              </a:rPr>
              <a:t>of</a:t>
            </a:r>
            <a:r>
              <a:rPr b="0" lang="en-GB" sz="1500" spc="-35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2" strike="noStrike">
                <a:solidFill>
                  <a:srgbClr val="212121"/>
                </a:solidFill>
                <a:latin typeface="Arial"/>
              </a:rPr>
              <a:t>knowledge</a:t>
            </a:r>
            <a:r>
              <a:rPr b="0" lang="en-GB" sz="1500" spc="-41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" strike="noStrike">
                <a:solidFill>
                  <a:srgbClr val="212121"/>
                </a:solidFill>
                <a:latin typeface="Arial"/>
              </a:rPr>
              <a:t>or</a:t>
            </a:r>
            <a:r>
              <a:rPr b="0" lang="en-GB" sz="1500" spc="-41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" strike="noStrike">
                <a:solidFill>
                  <a:srgbClr val="212121"/>
                </a:solidFill>
                <a:latin typeface="Arial"/>
              </a:rPr>
              <a:t>skills</a:t>
            </a:r>
            <a:r>
              <a:rPr b="0" lang="en-GB" sz="1500" spc="-35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" strike="noStrike">
                <a:solidFill>
                  <a:srgbClr val="212121"/>
                </a:solidFill>
                <a:latin typeface="Arial"/>
              </a:rPr>
              <a:t>through</a:t>
            </a:r>
            <a:r>
              <a:rPr b="0" lang="en-GB" sz="1500" spc="-41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2" strike="noStrike">
                <a:solidFill>
                  <a:srgbClr val="212121"/>
                </a:solidFill>
                <a:latin typeface="Arial"/>
              </a:rPr>
              <a:t>study,</a:t>
            </a:r>
            <a:r>
              <a:rPr b="0" lang="en-GB" sz="1500" spc="-35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2" strike="noStrike">
                <a:solidFill>
                  <a:srgbClr val="212121"/>
                </a:solidFill>
                <a:latin typeface="Arial"/>
              </a:rPr>
              <a:t>experience,</a:t>
            </a:r>
            <a:r>
              <a:rPr b="0" lang="en-GB" sz="1500" spc="-41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" strike="noStrike">
                <a:solidFill>
                  <a:srgbClr val="212121"/>
                </a:solidFill>
                <a:latin typeface="Arial"/>
              </a:rPr>
              <a:t>or</a:t>
            </a:r>
            <a:r>
              <a:rPr b="0" lang="en-GB" sz="1500" spc="-41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" strike="noStrike">
                <a:solidFill>
                  <a:srgbClr val="212121"/>
                </a:solidFill>
                <a:latin typeface="Arial"/>
              </a:rPr>
              <a:t>being</a:t>
            </a:r>
            <a:r>
              <a:rPr b="0" lang="en-GB" sz="1500" spc="-35" strike="noStrike">
                <a:solidFill>
                  <a:srgbClr val="212121"/>
                </a:solidFill>
                <a:latin typeface="Arial"/>
              </a:rPr>
              <a:t> </a:t>
            </a:r>
            <a:r>
              <a:rPr b="0" lang="en-GB" sz="1500" spc="-12" strike="noStrike">
                <a:solidFill>
                  <a:srgbClr val="212121"/>
                </a:solidFill>
                <a:latin typeface="Arial"/>
              </a:rPr>
              <a:t>taught.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object 2"/>
          <p:cNvSpPr/>
          <p:nvPr/>
        </p:nvSpPr>
        <p:spPr>
          <a:xfrm>
            <a:off x="530280" y="1802880"/>
            <a:ext cx="6444720" cy="24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15000"/>
              </a:lnSpc>
              <a:spcBef>
                <a:spcPts val="99"/>
              </a:spcBef>
              <a:buNone/>
            </a:pP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“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[An]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optimization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algorithm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0" strike="noStrike">
                <a:solidFill>
                  <a:srgbClr val="266d77"/>
                </a:solidFill>
                <a:latin typeface="Verdana"/>
              </a:rPr>
              <a:t>may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not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be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guaranteed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arrive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2" strike="noStrike">
                <a:solidFill>
                  <a:srgbClr val="266d77"/>
                </a:solidFill>
                <a:latin typeface="Verdana"/>
              </a:rPr>
              <a:t>at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0" strike="noStrike">
                <a:solidFill>
                  <a:srgbClr val="266d77"/>
                </a:solidFill>
                <a:latin typeface="Verdana"/>
              </a:rPr>
              <a:t>even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local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minimum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reasonable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amount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time,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91" strike="noStrike">
                <a:solidFill>
                  <a:srgbClr val="266d77"/>
                </a:solidFill>
                <a:latin typeface="Verdana"/>
              </a:rPr>
              <a:t>but</a:t>
            </a:r>
            <a:r>
              <a:rPr b="1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it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often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266d77"/>
                </a:solidFill>
                <a:latin typeface="Verdana"/>
              </a:rPr>
              <a:t>finds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0" strike="noStrike">
                <a:solidFill>
                  <a:srgbClr val="266d77"/>
                </a:solidFill>
                <a:latin typeface="Verdana"/>
              </a:rPr>
              <a:t>very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2" strike="noStrike">
                <a:solidFill>
                  <a:srgbClr val="266d77"/>
                </a:solidFill>
                <a:latin typeface="Verdana"/>
              </a:rPr>
              <a:t>low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value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the</a:t>
            </a:r>
            <a:endParaRPr b="0" lang="en-GB" sz="2000" spc="-1" strike="noStrike">
              <a:latin typeface="Arial"/>
            </a:endParaRPr>
          </a:p>
          <a:p>
            <a:pPr marL="12600" algn="just">
              <a:lnSpc>
                <a:spcPct val="100000"/>
              </a:lnSpc>
              <a:spcBef>
                <a:spcPts val="374"/>
              </a:spcBef>
              <a:buNone/>
            </a:pP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[loss]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function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quickly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enough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be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useful.”</a:t>
            </a:r>
            <a:endParaRPr b="0" lang="en-GB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26"/>
              </a:spcBef>
              <a:buNone/>
            </a:pPr>
            <a:endParaRPr b="0" lang="en-GB" sz="2000" spc="-1" strike="noStrike">
              <a:latin typeface="Arial"/>
            </a:endParaRPr>
          </a:p>
          <a:p>
            <a:pPr marL="12600" algn="just">
              <a:lnSpc>
                <a:spcPct val="100000"/>
              </a:lnSpc>
              <a:buNone/>
            </a:pPr>
            <a:r>
              <a:rPr b="0" lang="en-GB" sz="1800" spc="-66" strike="noStrike">
                <a:solidFill>
                  <a:srgbClr val="266d77"/>
                </a:solidFill>
                <a:latin typeface="Verdana"/>
              </a:rPr>
              <a:t>Goodfellow</a:t>
            </a:r>
            <a:r>
              <a:rPr b="0" lang="en-GB" sz="18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106" strike="noStrike">
                <a:solidFill>
                  <a:srgbClr val="266d77"/>
                </a:solidFill>
                <a:latin typeface="Verdana"/>
              </a:rPr>
              <a:t>et</a:t>
            </a:r>
            <a:r>
              <a:rPr b="0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26" strike="noStrike">
                <a:solidFill>
                  <a:srgbClr val="266d77"/>
                </a:solidFill>
                <a:latin typeface="Verdana"/>
              </a:rPr>
              <a:t>al.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87" name="PlaceHolder 1"/>
          <p:cNvSpPr>
            <a:spLocks noGrp="1"/>
          </p:cNvSpPr>
          <p:nvPr>
            <p:ph type="sldNum" idx="31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24E35101-0131-4610-B1E3-3E9EBCC00DE6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488" name="PlaceHolder 2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The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“</a:t>
            </a:r>
            <a:r>
              <a:rPr b="1" lang="en-GB" sz="3000" spc="-1" strike="noStrike">
                <a:solidFill>
                  <a:srgbClr val="9ed154"/>
                </a:solidFill>
                <a:latin typeface="Roboto"/>
              </a:rPr>
              <a:t>good </a:t>
            </a:r>
            <a:r>
              <a:rPr b="1" lang="en-GB" sz="3000" spc="63" strike="noStrike">
                <a:solidFill>
                  <a:srgbClr val="9ed154"/>
                </a:solidFill>
                <a:latin typeface="Roboto"/>
              </a:rPr>
              <a:t>enough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”</a:t>
            </a:r>
            <a:r>
              <a:rPr b="0" lang="en-GB" sz="3000" spc="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9" strike="noStrike">
                <a:solidFill>
                  <a:srgbClr val="9ed154"/>
                </a:solidFill>
                <a:latin typeface="Roboto Medium"/>
              </a:rPr>
              <a:t>principle</a:t>
            </a:r>
            <a:r>
              <a:rPr b="0" lang="en-GB" sz="3000" spc="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52" strike="noStrike">
                <a:solidFill>
                  <a:srgbClr val="9ed154"/>
                </a:solidFill>
                <a:latin typeface="Roboto Medium"/>
              </a:rPr>
              <a:t>:</a:t>
            </a:r>
            <a:endParaRPr b="0" lang="en-GB" sz="3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0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5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09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1510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1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12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35" name="object 48" descr=""/>
          <p:cNvPicPr/>
          <p:nvPr/>
        </p:nvPicPr>
        <p:blipFill>
          <a:blip r:embed="rId1"/>
          <a:stretch/>
        </p:blipFill>
        <p:spPr>
          <a:xfrm>
            <a:off x="4945320" y="1256040"/>
            <a:ext cx="2911680" cy="2169000"/>
          </a:xfrm>
          <a:prstGeom prst="rect">
            <a:avLst/>
          </a:prstGeom>
          <a:ln w="0">
            <a:noFill/>
          </a:ln>
        </p:spPr>
      </p:pic>
      <p:sp>
        <p:nvSpPr>
          <p:cNvPr id="1536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85640"/>
          </a:xfrm>
          <a:prstGeom prst="rect">
            <a:avLst/>
          </a:prstGeom>
          <a:noFill/>
          <a:ln w="0">
            <a:noFill/>
          </a:ln>
        </p:spPr>
        <p:txBody>
          <a:bodyPr lIns="0" rIns="0" tIns="526680" bIns="0" anchor="t">
            <a:noAutofit/>
          </a:bodyPr>
          <a:p>
            <a:pPr marL="39744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Back</a:t>
            </a:r>
            <a:r>
              <a:rPr b="0" lang="en-GB" sz="2400" spc="-21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77" strike="noStrike">
                <a:solidFill>
                  <a:srgbClr val="266d77"/>
                </a:solidFill>
                <a:latin typeface="Verdana"/>
              </a:rPr>
              <a:t>perceptron...</a:t>
            </a:r>
            <a:endParaRPr b="0" lang="en-GB" sz="2400" spc="-1" strike="noStrike">
              <a:latin typeface="Calibri"/>
            </a:endParaRPr>
          </a:p>
        </p:txBody>
      </p:sp>
      <p:grpSp>
        <p:nvGrpSpPr>
          <p:cNvPr id="1537" name="object 50"/>
          <p:cNvGrpSpPr/>
          <p:nvPr/>
        </p:nvGrpSpPr>
        <p:grpSpPr>
          <a:xfrm>
            <a:off x="907200" y="1992240"/>
            <a:ext cx="1388520" cy="1085400"/>
            <a:chOff x="907200" y="1992240"/>
            <a:chExt cx="1388520" cy="1085400"/>
          </a:xfrm>
        </p:grpSpPr>
        <p:sp>
          <p:nvSpPr>
            <p:cNvPr id="1538" name="object 51"/>
            <p:cNvSpPr/>
            <p:nvPr/>
          </p:nvSpPr>
          <p:spPr>
            <a:xfrm>
              <a:off x="1475640" y="1992240"/>
              <a:ext cx="820080" cy="1085400"/>
            </a:xfrm>
            <a:custGeom>
              <a:avLst/>
              <a:gdLst/>
              <a:ahLst/>
              <a:rect l="l" t="t" r="r" b="b"/>
              <a:pathLst>
                <a:path w="820419" h="1085850">
                  <a:moveTo>
                    <a:pt x="0" y="136652"/>
                  </a:moveTo>
                  <a:lnTo>
                    <a:pt x="6966" y="93459"/>
                  </a:lnTo>
                  <a:lnTo>
                    <a:pt x="26366" y="55947"/>
                  </a:lnTo>
                  <a:lnTo>
                    <a:pt x="55947" y="26366"/>
                  </a:lnTo>
                  <a:lnTo>
                    <a:pt x="93459" y="6966"/>
                  </a:lnTo>
                  <a:lnTo>
                    <a:pt x="136652" y="0"/>
                  </a:lnTo>
                  <a:lnTo>
                    <a:pt x="683246" y="0"/>
                  </a:lnTo>
                  <a:lnTo>
                    <a:pt x="735540" y="10402"/>
                  </a:lnTo>
                  <a:lnTo>
                    <a:pt x="779873" y="40024"/>
                  </a:lnTo>
                  <a:lnTo>
                    <a:pt x="809496" y="84357"/>
                  </a:lnTo>
                  <a:lnTo>
                    <a:pt x="819898" y="136652"/>
                  </a:lnTo>
                  <a:lnTo>
                    <a:pt x="819898" y="949048"/>
                  </a:lnTo>
                  <a:lnTo>
                    <a:pt x="812931" y="992242"/>
                  </a:lnTo>
                  <a:lnTo>
                    <a:pt x="793532" y="1029753"/>
                  </a:lnTo>
                  <a:lnTo>
                    <a:pt x="763950" y="1059333"/>
                  </a:lnTo>
                  <a:lnTo>
                    <a:pt x="726438" y="1078731"/>
                  </a:lnTo>
                  <a:lnTo>
                    <a:pt x="683246" y="1085697"/>
                  </a:lnTo>
                  <a:lnTo>
                    <a:pt x="136652" y="1085697"/>
                  </a:lnTo>
                  <a:lnTo>
                    <a:pt x="93459" y="1078731"/>
                  </a:lnTo>
                  <a:lnTo>
                    <a:pt x="55947" y="1059333"/>
                  </a:lnTo>
                  <a:lnTo>
                    <a:pt x="26366" y="1029753"/>
                  </a:lnTo>
                  <a:lnTo>
                    <a:pt x="6966" y="992242"/>
                  </a:lnTo>
                  <a:lnTo>
                    <a:pt x="0" y="949048"/>
                  </a:lnTo>
                  <a:lnTo>
                    <a:pt x="0" y="136652"/>
                  </a:lnTo>
                  <a:close/>
                </a:path>
              </a:pathLst>
            </a:custGeom>
            <a:noFill/>
            <a:ln w="38099">
              <a:solidFill>
                <a:srgbClr val="5ebac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9" name="object 52"/>
            <p:cNvSpPr/>
            <p:nvPr/>
          </p:nvSpPr>
          <p:spPr>
            <a:xfrm>
              <a:off x="907200" y="213912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1" y="278026"/>
                  </a:lnTo>
                  <a:lnTo>
                    <a:pt x="59815" y="257776"/>
                  </a:lnTo>
                  <a:lnTo>
                    <a:pt x="28189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9" y="58403"/>
                  </a:lnTo>
                  <a:lnTo>
                    <a:pt x="59815" y="27523"/>
                  </a:lnTo>
                  <a:lnTo>
                    <a:pt x="99921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6"/>
                  </a:lnTo>
                  <a:lnTo>
                    <a:pt x="267652" y="63506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3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0" name="object 53"/>
            <p:cNvSpPr/>
            <p:nvPr/>
          </p:nvSpPr>
          <p:spPr>
            <a:xfrm>
              <a:off x="907200" y="213912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9" y="58403"/>
                  </a:lnTo>
                  <a:lnTo>
                    <a:pt x="59815" y="27523"/>
                  </a:lnTo>
                  <a:lnTo>
                    <a:pt x="99921" y="7272"/>
                  </a:lnTo>
                  <a:lnTo>
                    <a:pt x="146099" y="0"/>
                  </a:lnTo>
                  <a:lnTo>
                    <a:pt x="202009" y="10858"/>
                  </a:lnTo>
                  <a:lnTo>
                    <a:pt x="249406" y="41779"/>
                  </a:lnTo>
                  <a:lnTo>
                    <a:pt x="281078" y="88059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3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1" y="278026"/>
                  </a:lnTo>
                  <a:lnTo>
                    <a:pt x="59815" y="257776"/>
                  </a:lnTo>
                  <a:lnTo>
                    <a:pt x="28189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1" name="object 54"/>
            <p:cNvSpPr/>
            <p:nvPr/>
          </p:nvSpPr>
          <p:spPr>
            <a:xfrm>
              <a:off x="907200" y="262548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1" y="278026"/>
                  </a:lnTo>
                  <a:lnTo>
                    <a:pt x="59815" y="257773"/>
                  </a:lnTo>
                  <a:lnTo>
                    <a:pt x="28189" y="226893"/>
                  </a:lnTo>
                  <a:lnTo>
                    <a:pt x="7448" y="187734"/>
                  </a:lnTo>
                  <a:lnTo>
                    <a:pt x="0" y="142649"/>
                  </a:lnTo>
                  <a:lnTo>
                    <a:pt x="7448" y="97564"/>
                  </a:lnTo>
                  <a:lnTo>
                    <a:pt x="28189" y="58406"/>
                  </a:lnTo>
                  <a:lnTo>
                    <a:pt x="59815" y="27525"/>
                  </a:lnTo>
                  <a:lnTo>
                    <a:pt x="99921" y="7273"/>
                  </a:lnTo>
                  <a:lnTo>
                    <a:pt x="146099" y="0"/>
                  </a:lnTo>
                  <a:lnTo>
                    <a:pt x="174735" y="2765"/>
                  </a:lnTo>
                  <a:lnTo>
                    <a:pt x="227155" y="23962"/>
                  </a:lnTo>
                  <a:lnTo>
                    <a:pt x="267652" y="63502"/>
                  </a:lnTo>
                  <a:lnTo>
                    <a:pt x="289366" y="114692"/>
                  </a:lnTo>
                  <a:lnTo>
                    <a:pt x="292199" y="142649"/>
                  </a:lnTo>
                  <a:lnTo>
                    <a:pt x="284751" y="187734"/>
                  </a:lnTo>
                  <a:lnTo>
                    <a:pt x="264010" y="226893"/>
                  </a:lnTo>
                  <a:lnTo>
                    <a:pt x="232383" y="257773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2" name="object 55"/>
            <p:cNvSpPr/>
            <p:nvPr/>
          </p:nvSpPr>
          <p:spPr>
            <a:xfrm>
              <a:off x="907200" y="262548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4"/>
                  </a:lnTo>
                  <a:lnTo>
                    <a:pt x="28189" y="58406"/>
                  </a:lnTo>
                  <a:lnTo>
                    <a:pt x="59815" y="27525"/>
                  </a:lnTo>
                  <a:lnTo>
                    <a:pt x="99921" y="7273"/>
                  </a:lnTo>
                  <a:lnTo>
                    <a:pt x="146099" y="0"/>
                  </a:lnTo>
                  <a:lnTo>
                    <a:pt x="202009" y="10856"/>
                  </a:lnTo>
                  <a:lnTo>
                    <a:pt x="249406" y="41774"/>
                  </a:lnTo>
                  <a:lnTo>
                    <a:pt x="281078" y="88059"/>
                  </a:lnTo>
                  <a:lnTo>
                    <a:pt x="292199" y="142649"/>
                  </a:lnTo>
                  <a:lnTo>
                    <a:pt x="284751" y="187734"/>
                  </a:lnTo>
                  <a:lnTo>
                    <a:pt x="264010" y="226893"/>
                  </a:lnTo>
                  <a:lnTo>
                    <a:pt x="232383" y="257773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1" y="278026"/>
                  </a:lnTo>
                  <a:lnTo>
                    <a:pt x="59815" y="257773"/>
                  </a:lnTo>
                  <a:lnTo>
                    <a:pt x="28189" y="226893"/>
                  </a:lnTo>
                  <a:lnTo>
                    <a:pt x="7448" y="187734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43" name="object 56"/>
          <p:cNvSpPr/>
          <p:nvPr/>
        </p:nvSpPr>
        <p:spPr>
          <a:xfrm>
            <a:off x="995760" y="216108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544" name="object 57"/>
          <p:cNvSpPr/>
          <p:nvPr/>
        </p:nvSpPr>
        <p:spPr>
          <a:xfrm>
            <a:off x="1000440" y="261612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1545" name="object 58"/>
          <p:cNvGrpSpPr/>
          <p:nvPr/>
        </p:nvGrpSpPr>
        <p:grpSpPr>
          <a:xfrm>
            <a:off x="1199520" y="2282760"/>
            <a:ext cx="438840" cy="505440"/>
            <a:chOff x="1199520" y="2282760"/>
            <a:chExt cx="438840" cy="505440"/>
          </a:xfrm>
        </p:grpSpPr>
        <p:sp>
          <p:nvSpPr>
            <p:cNvPr id="1546" name="object 59"/>
            <p:cNvSpPr/>
            <p:nvPr/>
          </p:nvSpPr>
          <p:spPr>
            <a:xfrm>
              <a:off x="1199520" y="229752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7" name="object 60"/>
            <p:cNvSpPr/>
            <p:nvPr/>
          </p:nvSpPr>
          <p:spPr>
            <a:xfrm>
              <a:off x="1594800" y="22827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8" name="object 61"/>
            <p:cNvSpPr/>
            <p:nvPr/>
          </p:nvSpPr>
          <p:spPr>
            <a:xfrm>
              <a:off x="1594800" y="22827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9" name="object 62"/>
            <p:cNvSpPr/>
            <p:nvPr/>
          </p:nvSpPr>
          <p:spPr>
            <a:xfrm>
              <a:off x="1199520" y="277164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9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0" name="object 63"/>
            <p:cNvSpPr/>
            <p:nvPr/>
          </p:nvSpPr>
          <p:spPr>
            <a:xfrm>
              <a:off x="1594800" y="275688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84" y="0"/>
                  </a:lnTo>
                  <a:lnTo>
                    <a:pt x="43267" y="15849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1" name="object 64"/>
            <p:cNvSpPr/>
            <p:nvPr/>
          </p:nvSpPr>
          <p:spPr>
            <a:xfrm>
              <a:off x="1594800" y="275688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67" y="15849"/>
                  </a:lnTo>
                  <a:lnTo>
                    <a:pt x="84" y="0"/>
                  </a:lnTo>
                  <a:lnTo>
                    <a:pt x="0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52" name="object 65"/>
          <p:cNvSpPr/>
          <p:nvPr/>
        </p:nvSpPr>
        <p:spPr>
          <a:xfrm>
            <a:off x="1652040" y="2175840"/>
            <a:ext cx="508320" cy="15516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0080" algn="ctr">
              <a:lnSpc>
                <a:spcPts val="1219"/>
              </a:lnSpc>
              <a:buNone/>
            </a:pPr>
            <a:r>
              <a:rPr b="0" lang="en-GB" sz="1200" spc="-52" strike="noStrike">
                <a:latin typeface="Verdana"/>
              </a:rPr>
              <a:t>w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553" name="object 66"/>
          <p:cNvSpPr/>
          <p:nvPr/>
        </p:nvSpPr>
        <p:spPr>
          <a:xfrm>
            <a:off x="1863000" y="2424240"/>
            <a:ext cx="8604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800" spc="-52" strike="noStrike">
                <a:latin typeface="Verdana"/>
              </a:rPr>
              <a:t>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554" name="object 67"/>
          <p:cNvSpPr/>
          <p:nvPr/>
        </p:nvSpPr>
        <p:spPr>
          <a:xfrm>
            <a:off x="1652040" y="2640960"/>
            <a:ext cx="508320" cy="17100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0080" algn="ctr">
              <a:lnSpc>
                <a:spcPts val="1344"/>
              </a:lnSpc>
              <a:buNone/>
            </a:pPr>
            <a:r>
              <a:rPr b="0" lang="en-GB" sz="1200" spc="-52" strike="noStrike">
                <a:latin typeface="Verdana"/>
              </a:rPr>
              <a:t>w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555" name="object 68"/>
          <p:cNvSpPr/>
          <p:nvPr/>
        </p:nvSpPr>
        <p:spPr>
          <a:xfrm>
            <a:off x="1863000" y="2905200"/>
            <a:ext cx="8604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800" spc="-52" strike="noStrike">
                <a:latin typeface="Verdana"/>
              </a:rPr>
              <a:t>1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1556" name="object 69"/>
          <p:cNvGrpSpPr/>
          <p:nvPr/>
        </p:nvGrpSpPr>
        <p:grpSpPr>
          <a:xfrm>
            <a:off x="2160000" y="2296800"/>
            <a:ext cx="904680" cy="474840"/>
            <a:chOff x="2160000" y="2296800"/>
            <a:chExt cx="904680" cy="474840"/>
          </a:xfrm>
        </p:grpSpPr>
        <p:sp>
          <p:nvSpPr>
            <p:cNvPr id="1557" name="object 70"/>
            <p:cNvSpPr/>
            <p:nvPr/>
          </p:nvSpPr>
          <p:spPr>
            <a:xfrm>
              <a:off x="2591640" y="231984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3"/>
                  </a:lnTo>
                  <a:lnTo>
                    <a:pt x="69243" y="385377"/>
                  </a:lnTo>
                  <a:lnTo>
                    <a:pt x="40375" y="351966"/>
                  </a:lnTo>
                  <a:lnTo>
                    <a:pt x="18578" y="313620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0"/>
                  </a:lnTo>
                  <a:lnTo>
                    <a:pt x="432423" y="351966"/>
                  </a:lnTo>
                  <a:lnTo>
                    <a:pt x="403555" y="385377"/>
                  </a:lnTo>
                  <a:lnTo>
                    <a:pt x="368568" y="412943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8" name="object 71"/>
            <p:cNvSpPr/>
            <p:nvPr/>
          </p:nvSpPr>
          <p:spPr>
            <a:xfrm>
              <a:off x="2160000" y="231984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7" y="180253"/>
                  </a:lnTo>
                  <a:lnTo>
                    <a:pt x="450102" y="137877"/>
                  </a:lnTo>
                  <a:lnTo>
                    <a:pt x="471900" y="99531"/>
                  </a:lnTo>
                  <a:lnTo>
                    <a:pt x="500767" y="66120"/>
                  </a:lnTo>
                  <a:lnTo>
                    <a:pt x="535754" y="38554"/>
                  </a:lnTo>
                  <a:lnTo>
                    <a:pt x="575910" y="17740"/>
                  </a:lnTo>
                  <a:lnTo>
                    <a:pt x="620283" y="4586"/>
                  </a:lnTo>
                  <a:lnTo>
                    <a:pt x="667923" y="0"/>
                  </a:lnTo>
                  <a:lnTo>
                    <a:pt x="714259" y="4377"/>
                  </a:lnTo>
                  <a:lnTo>
                    <a:pt x="758389" y="17184"/>
                  </a:lnTo>
                  <a:lnTo>
                    <a:pt x="799073" y="37928"/>
                  </a:lnTo>
                  <a:lnTo>
                    <a:pt x="835073" y="66119"/>
                  </a:lnTo>
                  <a:lnTo>
                    <a:pt x="864603" y="100503"/>
                  </a:lnTo>
                  <a:lnTo>
                    <a:pt x="886329" y="139359"/>
                  </a:lnTo>
                  <a:lnTo>
                    <a:pt x="899739" y="181502"/>
                  </a:lnTo>
                  <a:lnTo>
                    <a:pt x="904323" y="225749"/>
                  </a:lnTo>
                  <a:lnTo>
                    <a:pt x="899519" y="271245"/>
                  </a:lnTo>
                  <a:lnTo>
                    <a:pt x="885744" y="313620"/>
                  </a:lnTo>
                  <a:lnTo>
                    <a:pt x="863947" y="351966"/>
                  </a:lnTo>
                  <a:lnTo>
                    <a:pt x="835079" y="385377"/>
                  </a:lnTo>
                  <a:lnTo>
                    <a:pt x="800092" y="412943"/>
                  </a:lnTo>
                  <a:lnTo>
                    <a:pt x="759936" y="433758"/>
                  </a:lnTo>
                  <a:lnTo>
                    <a:pt x="715563" y="446912"/>
                  </a:lnTo>
                  <a:lnTo>
                    <a:pt x="667923" y="451499"/>
                  </a:lnTo>
                  <a:lnTo>
                    <a:pt x="620283" y="446912"/>
                  </a:lnTo>
                  <a:lnTo>
                    <a:pt x="575910" y="433758"/>
                  </a:lnTo>
                  <a:lnTo>
                    <a:pt x="535754" y="412943"/>
                  </a:lnTo>
                  <a:lnTo>
                    <a:pt x="500767" y="385377"/>
                  </a:lnTo>
                  <a:lnTo>
                    <a:pt x="471900" y="351966"/>
                  </a:lnTo>
                  <a:lnTo>
                    <a:pt x="450102" y="313620"/>
                  </a:lnTo>
                  <a:lnTo>
                    <a:pt x="436327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9" y="252049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9" name="object 72"/>
            <p:cNvSpPr/>
            <p:nvPr/>
          </p:nvSpPr>
          <p:spPr>
            <a:xfrm>
              <a:off x="2533680" y="255204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399" y="33799"/>
                  </a:moveTo>
                  <a:lnTo>
                    <a:pt x="0" y="5824"/>
                  </a:lnTo>
                  <a:lnTo>
                    <a:pt x="45624" y="0"/>
                  </a:lnTo>
                  <a:lnTo>
                    <a:pt x="14399" y="3379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0" name="object 73"/>
            <p:cNvSpPr/>
            <p:nvPr/>
          </p:nvSpPr>
          <p:spPr>
            <a:xfrm>
              <a:off x="2533680" y="255204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399" y="33799"/>
                  </a:moveTo>
                  <a:lnTo>
                    <a:pt x="45624" y="0"/>
                  </a:lnTo>
                  <a:lnTo>
                    <a:pt x="0" y="5824"/>
                  </a:lnTo>
                  <a:lnTo>
                    <a:pt x="14399" y="337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1" name="object 74"/>
            <p:cNvSpPr/>
            <p:nvPr/>
          </p:nvSpPr>
          <p:spPr>
            <a:xfrm>
              <a:off x="2160000" y="229680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4">
                  <a:moveTo>
                    <a:pt x="0" y="0"/>
                  </a:moveTo>
                  <a:lnTo>
                    <a:pt x="380599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2" name="object 75"/>
            <p:cNvSpPr/>
            <p:nvPr/>
          </p:nvSpPr>
          <p:spPr>
            <a:xfrm>
              <a:off x="2533680" y="247896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45624" y="33787"/>
                  </a:moveTo>
                  <a:lnTo>
                    <a:pt x="0" y="27962"/>
                  </a:lnTo>
                  <a:lnTo>
                    <a:pt x="14399" y="0"/>
                  </a:lnTo>
                  <a:lnTo>
                    <a:pt x="45624" y="3378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3" name="object 76"/>
            <p:cNvSpPr/>
            <p:nvPr/>
          </p:nvSpPr>
          <p:spPr>
            <a:xfrm>
              <a:off x="2533680" y="247896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0" y="27962"/>
                  </a:moveTo>
                  <a:lnTo>
                    <a:pt x="45624" y="33787"/>
                  </a:lnTo>
                  <a:lnTo>
                    <a:pt x="14399" y="0"/>
                  </a:lnTo>
                  <a:lnTo>
                    <a:pt x="0" y="27962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64" name="object 77"/>
          <p:cNvSpPr/>
          <p:nvPr/>
        </p:nvSpPr>
        <p:spPr>
          <a:xfrm>
            <a:off x="2763720" y="242316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565" name="object 78"/>
          <p:cNvGrpSpPr/>
          <p:nvPr/>
        </p:nvGrpSpPr>
        <p:grpSpPr>
          <a:xfrm>
            <a:off x="3038400" y="2316960"/>
            <a:ext cx="1195920" cy="456840"/>
            <a:chOff x="3038400" y="2316960"/>
            <a:chExt cx="1195920" cy="456840"/>
          </a:xfrm>
        </p:grpSpPr>
        <p:sp>
          <p:nvSpPr>
            <p:cNvPr id="1566" name="object 79"/>
            <p:cNvSpPr/>
            <p:nvPr/>
          </p:nvSpPr>
          <p:spPr>
            <a:xfrm>
              <a:off x="3038400" y="256464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4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7" name="object 80"/>
            <p:cNvSpPr/>
            <p:nvPr/>
          </p:nvSpPr>
          <p:spPr>
            <a:xfrm>
              <a:off x="3404520" y="25491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399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8" name="object 81"/>
            <p:cNvSpPr/>
            <p:nvPr/>
          </p:nvSpPr>
          <p:spPr>
            <a:xfrm>
              <a:off x="3404520" y="25491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399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9" name="object 82"/>
            <p:cNvSpPr/>
            <p:nvPr/>
          </p:nvSpPr>
          <p:spPr>
            <a:xfrm>
              <a:off x="3486240" y="231696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2"/>
                  </a:lnTo>
                  <a:lnTo>
                    <a:pt x="38631" y="356410"/>
                  </a:lnTo>
                  <a:lnTo>
                    <a:pt x="17776" y="317579"/>
                  </a:lnTo>
                  <a:lnTo>
                    <a:pt x="4595" y="274669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69"/>
                  </a:lnTo>
                  <a:lnTo>
                    <a:pt x="434622" y="317579"/>
                  </a:lnTo>
                  <a:lnTo>
                    <a:pt x="413767" y="356410"/>
                  </a:lnTo>
                  <a:lnTo>
                    <a:pt x="386146" y="390242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0" name="object 83"/>
            <p:cNvSpPr/>
            <p:nvPr/>
          </p:nvSpPr>
          <p:spPr>
            <a:xfrm>
              <a:off x="3486240" y="231696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69"/>
                  </a:lnTo>
                  <a:lnTo>
                    <a:pt x="434622" y="317579"/>
                  </a:lnTo>
                  <a:lnTo>
                    <a:pt x="413767" y="356410"/>
                  </a:lnTo>
                  <a:lnTo>
                    <a:pt x="386146" y="390242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2"/>
                  </a:lnTo>
                  <a:lnTo>
                    <a:pt x="38631" y="356410"/>
                  </a:lnTo>
                  <a:lnTo>
                    <a:pt x="17776" y="317579"/>
                  </a:lnTo>
                  <a:lnTo>
                    <a:pt x="4595" y="274669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71" name="object 84" descr=""/>
            <p:cNvPicPr/>
            <p:nvPr/>
          </p:nvPicPr>
          <p:blipFill>
            <a:blip r:embed="rId2"/>
            <a:stretch/>
          </p:blipFill>
          <p:spPr>
            <a:xfrm>
              <a:off x="3600360" y="247068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72" name="object 85"/>
            <p:cNvSpPr/>
            <p:nvPr/>
          </p:nvSpPr>
          <p:spPr>
            <a:xfrm>
              <a:off x="3938400" y="253980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74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3" name="object 86"/>
            <p:cNvSpPr/>
            <p:nvPr/>
          </p:nvSpPr>
          <p:spPr>
            <a:xfrm>
              <a:off x="4190760" y="25239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49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4" name="object 87"/>
            <p:cNvSpPr/>
            <p:nvPr/>
          </p:nvSpPr>
          <p:spPr>
            <a:xfrm>
              <a:off x="4190760" y="25239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49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75" name="object 88"/>
          <p:cNvSpPr/>
          <p:nvPr/>
        </p:nvSpPr>
        <p:spPr>
          <a:xfrm>
            <a:off x="4321080" y="2381400"/>
            <a:ext cx="2865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66" strike="noStrike">
                <a:latin typeface="Verdana"/>
              </a:rPr>
              <a:t>out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576" name="PlaceHolder 2"/>
          <p:cNvSpPr>
            <a:spLocks noGrp="1"/>
          </p:cNvSpPr>
          <p:nvPr>
            <p:ph type="sldNum" idx="32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B202BEFF-59F8-4F66-99B7-DA01CC701D4B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577" name="object 89"/>
          <p:cNvSpPr/>
          <p:nvPr/>
        </p:nvSpPr>
        <p:spPr>
          <a:xfrm>
            <a:off x="5193720" y="2977560"/>
            <a:ext cx="156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w</a:t>
            </a:r>
            <a:endParaRPr b="0" lang="en-GB" sz="1200" spc="-1" strike="noStrike">
              <a:latin typeface="Arial"/>
            </a:endParaRPr>
          </a:p>
          <a:p>
            <a:pPr marL="42480">
              <a:lnSpc>
                <a:spcPct val="100000"/>
              </a:lnSpc>
              <a:spcBef>
                <a:spcPts val="836"/>
              </a:spcBef>
              <a:buNone/>
            </a:pPr>
            <a:r>
              <a:rPr b="0" lang="en-GB" sz="800" spc="-52" strike="noStrike">
                <a:latin typeface="Verdana"/>
              </a:rPr>
              <a:t>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578" name="object 90"/>
          <p:cNvSpPr/>
          <p:nvPr/>
        </p:nvSpPr>
        <p:spPr>
          <a:xfrm>
            <a:off x="6876360" y="3259080"/>
            <a:ext cx="156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w</a:t>
            </a:r>
            <a:endParaRPr b="0" lang="en-GB" sz="1200" spc="-1" strike="noStrike">
              <a:latin typeface="Arial"/>
            </a:endParaRPr>
          </a:p>
          <a:p>
            <a:pPr marL="42480">
              <a:lnSpc>
                <a:spcPct val="100000"/>
              </a:lnSpc>
              <a:spcBef>
                <a:spcPts val="836"/>
              </a:spcBef>
              <a:buNone/>
            </a:pPr>
            <a:r>
              <a:rPr b="0" lang="en-GB" sz="800" spc="-52" strike="noStrike">
                <a:latin typeface="Verdana"/>
              </a:rPr>
              <a:t>1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579" name="object 91"/>
          <p:cNvSpPr/>
          <p:nvPr/>
        </p:nvSpPr>
        <p:spPr>
          <a:xfrm>
            <a:off x="4618800" y="1430280"/>
            <a:ext cx="2714400" cy="93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58752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75" strike="noStrike">
                <a:latin typeface="Verdana"/>
              </a:rPr>
              <a:t>The</a:t>
            </a:r>
            <a:r>
              <a:rPr b="0" lang="en-GB" sz="1400" spc="-106" strike="noStrike">
                <a:latin typeface="Verdana"/>
              </a:rPr>
              <a:t> </a:t>
            </a:r>
            <a:r>
              <a:rPr b="0" lang="en-GB" sz="1400" spc="-60" strike="noStrike">
                <a:latin typeface="Verdana"/>
              </a:rPr>
              <a:t>loss</a:t>
            </a:r>
            <a:r>
              <a:rPr b="0" lang="en-GB" sz="1400" spc="-100" strike="noStrike">
                <a:latin typeface="Verdana"/>
              </a:rPr>
              <a:t> </a:t>
            </a:r>
            <a:r>
              <a:rPr b="0" lang="en-GB" sz="1400" spc="-80" strike="noStrike">
                <a:latin typeface="Verdana"/>
              </a:rPr>
              <a:t>function</a:t>
            </a:r>
            <a:r>
              <a:rPr b="0" lang="en-GB" sz="1400" spc="-100" strike="noStrike">
                <a:latin typeface="Verdana"/>
              </a:rPr>
              <a:t> </a:t>
            </a:r>
            <a:r>
              <a:rPr b="0" lang="en-GB" sz="1400" spc="-55" strike="noStrike">
                <a:latin typeface="Verdana"/>
              </a:rPr>
              <a:t>manifold</a:t>
            </a:r>
            <a:endParaRPr b="0" lang="en-GB" sz="1400" spc="-1" strike="noStrike">
              <a:latin typeface="Arial"/>
            </a:endParaRPr>
          </a:p>
          <a:p>
            <a:pPr marL="587520">
              <a:lnSpc>
                <a:spcPct val="100000"/>
              </a:lnSpc>
              <a:spcBef>
                <a:spcPts val="760"/>
              </a:spcBef>
              <a:buNone/>
            </a:pPr>
            <a:endParaRPr b="0" lang="en-GB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  <a:buNone/>
            </a:pPr>
            <a:r>
              <a:rPr b="0" lang="en-GB" sz="1200" spc="-21" strike="noStrike">
                <a:latin typeface="Verdana"/>
              </a:rPr>
              <a:t>error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580" name="object 92"/>
          <p:cNvSpPr/>
          <p:nvPr/>
        </p:nvSpPr>
        <p:spPr>
          <a:xfrm>
            <a:off x="1103040" y="4131360"/>
            <a:ext cx="699300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We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66" strike="noStrike">
                <a:solidFill>
                  <a:srgbClr val="266d77"/>
                </a:solidFill>
                <a:latin typeface="Verdana"/>
              </a:rPr>
              <a:t>want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find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minimum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this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82" strike="noStrike">
                <a:solidFill>
                  <a:srgbClr val="266d77"/>
                </a:solidFill>
                <a:latin typeface="Verdana"/>
              </a:rPr>
              <a:t>error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86" strike="noStrike">
                <a:solidFill>
                  <a:srgbClr val="266d77"/>
                </a:solidFill>
                <a:latin typeface="Verdana"/>
              </a:rPr>
              <a:t>function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81" name="object 93"/>
          <p:cNvSpPr/>
          <p:nvPr/>
        </p:nvSpPr>
        <p:spPr>
          <a:xfrm>
            <a:off x="907200" y="1854000"/>
            <a:ext cx="248400" cy="2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3320" tIns="0" bIns="0" anchor="t" vert="vert270" rot="1620000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GB" sz="1400" spc="-160" strike="noStrike">
                <a:latin typeface="Verdana"/>
              </a:rPr>
              <a:t>=1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object 2"/>
          <p:cNvSpPr/>
          <p:nvPr/>
        </p:nvSpPr>
        <p:spPr>
          <a:xfrm>
            <a:off x="530280" y="1802880"/>
            <a:ext cx="6528240" cy="247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15000"/>
              </a:lnSpc>
              <a:spcBef>
                <a:spcPts val="99"/>
              </a:spcBef>
              <a:buNone/>
            </a:pP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Developed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by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Henry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82" strike="noStrike">
                <a:solidFill>
                  <a:srgbClr val="266d77"/>
                </a:solidFill>
                <a:latin typeface="Verdana"/>
              </a:rPr>
              <a:t>J.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Kelley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60" strike="noStrike">
                <a:solidFill>
                  <a:srgbClr val="266d77"/>
                </a:solidFill>
                <a:latin typeface="Verdana"/>
              </a:rPr>
              <a:t>(1960)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299" strike="noStrike">
                <a:solidFill>
                  <a:srgbClr val="266d77"/>
                </a:solidFill>
                <a:latin typeface="Verdana"/>
              </a:rPr>
              <a:t>s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by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266d77"/>
                </a:solidFill>
                <a:latin typeface="Verdana"/>
              </a:rPr>
              <a:t>Arthur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E.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Bryson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(1961).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1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1962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Stuart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Dreyfus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derives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266d77"/>
                </a:solidFill>
                <a:latin typeface="Verdana"/>
              </a:rPr>
              <a:t>simpler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form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using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266d77"/>
                </a:solidFill>
                <a:latin typeface="Verdana"/>
              </a:rPr>
              <a:t>chain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rule.</a:t>
            </a:r>
            <a:endParaRPr b="0" lang="en-GB" sz="2000" spc="-1" strike="noStrike">
              <a:latin typeface="Arial"/>
            </a:endParaRPr>
          </a:p>
          <a:p>
            <a:pPr marL="12600">
              <a:lnSpc>
                <a:spcPct val="115000"/>
              </a:lnSpc>
              <a:buNone/>
            </a:pPr>
            <a:r>
              <a:rPr b="0" lang="en-GB" sz="2000" spc="-211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1986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 u="sng">
                <a:solidFill>
                  <a:srgbClr val="0000ff"/>
                </a:solidFill>
                <a:uFillTx/>
                <a:latin typeface="Verdana"/>
                <a:hlinkClick r:id="rId1"/>
              </a:rPr>
              <a:t>Rumelhart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,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5" strike="noStrike" u="sng">
                <a:solidFill>
                  <a:srgbClr val="0000ff"/>
                </a:solidFill>
                <a:uFillTx/>
                <a:latin typeface="Verdana"/>
                <a:hlinkClick r:id="rId2"/>
              </a:rPr>
              <a:t>Hinton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2" strike="noStrike" u="sng">
                <a:solidFill>
                  <a:srgbClr val="0000ff"/>
                </a:solidFill>
                <a:uFillTx/>
                <a:latin typeface="Verdana"/>
                <a:hlinkClick r:id="rId3"/>
              </a:rPr>
              <a:t>Williams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showed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experimentally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this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method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can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generate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useful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internal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representations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incoming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2" strike="noStrike">
                <a:solidFill>
                  <a:srgbClr val="266d77"/>
                </a:solidFill>
                <a:latin typeface="Verdana"/>
              </a:rPr>
              <a:t>data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hidden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layers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neural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networks</a:t>
            </a:r>
            <a:r>
              <a:rPr b="0" lang="en-GB" sz="2000" spc="-12" strike="noStrike">
                <a:solidFill>
                  <a:srgbClr val="266d77"/>
                </a:solidFill>
                <a:latin typeface="Arial"/>
              </a:rPr>
              <a:t>.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583" name="PlaceHolder 1"/>
          <p:cNvSpPr>
            <a:spLocks noGrp="1"/>
          </p:cNvSpPr>
          <p:nvPr>
            <p:ph type="sldNum" idx="33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485F3946-51F8-417B-83F1-F5BB684A12D4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584" name="PlaceHolder 2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Backpropagation:</a:t>
            </a:r>
            <a:endParaRPr b="0" lang="en-GB" sz="3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Backpropagation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23" strike="noStrike">
                <a:solidFill>
                  <a:srgbClr val="9ed154"/>
                </a:solidFill>
                <a:latin typeface="Roboto Medium"/>
              </a:rPr>
              <a:t>Algorithm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586" name="PlaceHolder 2"/>
          <p:cNvSpPr>
            <a:spLocks noGrp="1"/>
          </p:cNvSpPr>
          <p:nvPr>
            <p:ph type="sldNum" idx="34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9739F9E9-FA8F-4D53-8C82-868807BDE6F6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587" name="object 3"/>
          <p:cNvSpPr/>
          <p:nvPr/>
        </p:nvSpPr>
        <p:spPr>
          <a:xfrm>
            <a:off x="149400" y="1644120"/>
            <a:ext cx="7024680" cy="244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For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number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epochs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75" strike="noStrike">
                <a:solidFill>
                  <a:srgbClr val="266d77"/>
                </a:solidFill>
                <a:latin typeface="Verdana"/>
              </a:rPr>
              <a:t>/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0" strike="noStrike">
                <a:solidFill>
                  <a:srgbClr val="266d77"/>
                </a:solidFill>
                <a:latin typeface="Verdana"/>
              </a:rPr>
              <a:t>until</a:t>
            </a:r>
            <a:r>
              <a:rPr b="0" lang="en-GB" sz="20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loss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sufficiently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2" strike="noStrike">
                <a:solidFill>
                  <a:srgbClr val="266d77"/>
                </a:solidFill>
                <a:latin typeface="Verdana"/>
              </a:rPr>
              <a:t>low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75" strike="noStrike">
                <a:solidFill>
                  <a:srgbClr val="266d77"/>
                </a:solidFill>
                <a:latin typeface="Verdana"/>
              </a:rPr>
              <a:t>/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loss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5" strike="noStrike">
                <a:solidFill>
                  <a:srgbClr val="266d77"/>
                </a:solidFill>
                <a:latin typeface="Verdana"/>
              </a:rPr>
              <a:t>no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longer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improves:</a:t>
            </a:r>
            <a:endParaRPr b="0" lang="en-GB" sz="2000" spc="-1" strike="noStrike">
              <a:latin typeface="Arial"/>
            </a:endParaRPr>
          </a:p>
          <a:p>
            <a:pPr marL="469440">
              <a:lnSpc>
                <a:spcPct val="125000"/>
              </a:lnSpc>
              <a:buNone/>
            </a:pP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Wgradient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Evaluate_gradient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(current_loss,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data,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W) </a:t>
            </a:r>
            <a:r>
              <a:rPr b="0" lang="en-GB" sz="2000" spc="233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+=</a:t>
            </a:r>
            <a:r>
              <a:rPr b="0" lang="en-GB" sz="20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lang="en-GB" sz="2000" spc="-1" strike="noStrike">
                <a:solidFill>
                  <a:srgbClr val="266d77"/>
                </a:solidFill>
                <a:latin typeface="FreeSerif"/>
              </a:rPr>
              <a:t>𝜶</a:t>
            </a:r>
            <a:r>
              <a:rPr b="0" lang="en-GB" sz="2000" spc="9" strike="noStrike">
                <a:solidFill>
                  <a:srgbClr val="266d77"/>
                </a:solidFill>
                <a:latin typeface="FreeSerif"/>
              </a:rPr>
              <a:t> </a:t>
            </a:r>
            <a:r>
              <a:rPr b="0" lang="en-GB" sz="2000" spc="-1" strike="noStrike">
                <a:solidFill>
                  <a:srgbClr val="266d77"/>
                </a:solidFill>
                <a:latin typeface="FreeSans"/>
              </a:rPr>
              <a:t>⁎</a:t>
            </a:r>
            <a:r>
              <a:rPr b="0" lang="en-GB" sz="2000" spc="4" strike="noStrike">
                <a:solidFill>
                  <a:srgbClr val="266d77"/>
                </a:solidFill>
                <a:latin typeface="FreeSans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Wgradient</a:t>
            </a:r>
            <a:endParaRPr b="0" lang="en-GB" sz="2000" spc="-1" strike="noStrike"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1165"/>
              </a:spcBef>
              <a:buNone/>
            </a:pPr>
            <a:endParaRPr b="0" lang="en-GB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  <a:buNone/>
            </a:pPr>
            <a:r>
              <a:rPr b="0" lang="en-GB" sz="2000" spc="-1" strike="noStrike">
                <a:solidFill>
                  <a:srgbClr val="266d77"/>
                </a:solidFill>
                <a:latin typeface="FreeSerif"/>
              </a:rPr>
              <a:t>𝜶</a:t>
            </a:r>
            <a:r>
              <a:rPr b="0" lang="en-GB" sz="2000" spc="24" strike="noStrike">
                <a:solidFill>
                  <a:srgbClr val="266d77"/>
                </a:solidFill>
                <a:latin typeface="FreeSerif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2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6" strike="noStrike">
                <a:solidFill>
                  <a:srgbClr val="266d77"/>
                </a:solidFill>
                <a:latin typeface="Verdana"/>
              </a:rPr>
              <a:t>very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critical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parameter.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" strike="noStrike">
                <a:solidFill>
                  <a:srgbClr val="266d77"/>
                </a:solidFill>
                <a:latin typeface="Verdana"/>
              </a:rPr>
              <a:t>What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will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happen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266d77"/>
                </a:solidFill>
                <a:latin typeface="Verdana"/>
              </a:rPr>
              <a:t>if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it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is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too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6" strike="noStrike">
                <a:solidFill>
                  <a:srgbClr val="266d77"/>
                </a:solidFill>
                <a:latin typeface="Verdana"/>
              </a:rPr>
              <a:t>big? And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what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will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happen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266d77"/>
                </a:solidFill>
                <a:latin typeface="Verdana"/>
              </a:rPr>
              <a:t>if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it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is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too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small?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The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loss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function: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589" name="object 3"/>
          <p:cNvSpPr/>
          <p:nvPr/>
        </p:nvSpPr>
        <p:spPr>
          <a:xfrm>
            <a:off x="8745480" y="4737960"/>
            <a:ext cx="22392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1300" spc="-26" strike="noStrike">
                <a:solidFill>
                  <a:srgbClr val="ffffff"/>
                </a:solidFill>
                <a:latin typeface="UnDotum"/>
              </a:rPr>
              <a:t>26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590" name="object 4"/>
          <p:cNvSpPr/>
          <p:nvPr/>
        </p:nvSpPr>
        <p:spPr>
          <a:xfrm>
            <a:off x="149400" y="1644120"/>
            <a:ext cx="6977520" cy="26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126" strike="noStrike">
                <a:solidFill>
                  <a:srgbClr val="266d77"/>
                </a:solidFill>
                <a:latin typeface="Verdana"/>
              </a:rPr>
              <a:t>There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are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many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different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loss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0" strike="noStrike">
                <a:solidFill>
                  <a:srgbClr val="266d77"/>
                </a:solidFill>
                <a:latin typeface="Verdana"/>
              </a:rPr>
              <a:t>functions.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Commonly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used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examples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are:</a:t>
            </a:r>
            <a:endParaRPr b="0" lang="en-GB" sz="2000" spc="-1" strike="noStrike">
              <a:latin typeface="Arial"/>
            </a:endParaRPr>
          </a:p>
          <a:p>
            <a:pPr marL="469440" indent="-437400">
              <a:lnSpc>
                <a:spcPct val="100000"/>
              </a:lnSpc>
              <a:spcBef>
                <a:spcPts val="601"/>
              </a:spcBef>
              <a:buClr>
                <a:srgbClr val="9ed154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Classification: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Categorical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cross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6" strike="noStrike">
                <a:solidFill>
                  <a:srgbClr val="266d77"/>
                </a:solidFill>
                <a:latin typeface="Verdana"/>
              </a:rPr>
              <a:t>entropy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75" strike="noStrike">
                <a:solidFill>
                  <a:srgbClr val="266d77"/>
                </a:solidFill>
                <a:latin typeface="Verdana"/>
              </a:rPr>
              <a:t>/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sigmoid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for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binary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classification</a:t>
            </a:r>
            <a:endParaRPr b="0" lang="en-GB" sz="2000" spc="-1" strike="noStrike">
              <a:latin typeface="Arial"/>
            </a:endParaRPr>
          </a:p>
          <a:p>
            <a:pPr marL="469440" indent="-437040">
              <a:lnSpc>
                <a:spcPct val="100000"/>
              </a:lnSpc>
              <a:buClr>
                <a:srgbClr val="9ed154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Regression: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266d77"/>
                </a:solidFill>
                <a:latin typeface="Verdana"/>
              </a:rPr>
              <a:t>Mean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square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error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65"/>
              </a:spcBef>
              <a:buNone/>
              <a:tabLst>
                <a:tab algn="l" pos="469440"/>
              </a:tabLst>
            </a:pPr>
            <a:endParaRPr b="0" lang="en-GB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  <a:buNone/>
              <a:tabLst>
                <a:tab algn="l" pos="469440"/>
              </a:tabLst>
            </a:pPr>
            <a:r>
              <a:rPr b="0" lang="en-GB" sz="2000" spc="-242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6" strike="noStrike">
                <a:solidFill>
                  <a:srgbClr val="266d77"/>
                </a:solidFill>
                <a:latin typeface="Verdana"/>
              </a:rPr>
              <a:t>order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use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2" strike="noStrike">
                <a:solidFill>
                  <a:srgbClr val="266d77"/>
                </a:solidFill>
                <a:latin typeface="Verdana"/>
              </a:rPr>
              <a:t>GDA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we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need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2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function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is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differentiable!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591" name="object 5"/>
          <p:cNvSpPr/>
          <p:nvPr/>
        </p:nvSpPr>
        <p:spPr>
          <a:xfrm>
            <a:off x="149400" y="4387320"/>
            <a:ext cx="680040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76680" indent="-64800">
              <a:lnSpc>
                <a:spcPct val="125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GB" sz="2000" spc="-242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6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perceptron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example</a:t>
            </a:r>
            <a:r>
              <a:rPr b="0" lang="en-GB" sz="20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we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used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2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simple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delta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function: 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(true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lang="en-GB" sz="20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predicted)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object 2"/>
          <p:cNvSpPr/>
          <p:nvPr/>
        </p:nvSpPr>
        <p:spPr>
          <a:xfrm>
            <a:off x="514548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3" name="object 3"/>
          <p:cNvSpPr/>
          <p:nvPr/>
        </p:nvSpPr>
        <p:spPr>
          <a:xfrm>
            <a:off x="514548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object 4"/>
          <p:cNvSpPr/>
          <p:nvPr/>
        </p:nvSpPr>
        <p:spPr>
          <a:xfrm>
            <a:off x="4572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object 5"/>
          <p:cNvSpPr/>
          <p:nvPr/>
        </p:nvSpPr>
        <p:spPr>
          <a:xfrm>
            <a:off x="5718960" y="2858040"/>
            <a:ext cx="1138680" cy="1144440"/>
          </a:xfrm>
          <a:custGeom>
            <a:avLst/>
            <a:gdLst/>
            <a:ahLst/>
            <a:rect l="l" t="t" r="r" b="b"/>
            <a:pathLst>
              <a:path w="113919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39190" h="1144904">
                <a:moveTo>
                  <a:pt x="1139088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39088" y="572401"/>
                </a:lnTo>
                <a:lnTo>
                  <a:pt x="11390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object 7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object 8"/>
          <p:cNvSpPr/>
          <p:nvPr/>
        </p:nvSpPr>
        <p:spPr>
          <a:xfrm>
            <a:off x="686556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object 9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object 10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object 11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object 12"/>
          <p:cNvSpPr/>
          <p:nvPr/>
        </p:nvSpPr>
        <p:spPr>
          <a:xfrm>
            <a:off x="4572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object 13"/>
          <p:cNvSpPr/>
          <p:nvPr/>
        </p:nvSpPr>
        <p:spPr>
          <a:xfrm>
            <a:off x="457200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object 14"/>
          <p:cNvSpPr/>
          <p:nvPr/>
        </p:nvSpPr>
        <p:spPr>
          <a:xfrm>
            <a:off x="629244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object 15"/>
          <p:cNvSpPr/>
          <p:nvPr/>
        </p:nvSpPr>
        <p:spPr>
          <a:xfrm>
            <a:off x="629244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48" y="572393"/>
                </a:lnTo>
                <a:lnTo>
                  <a:pt x="565648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object 16"/>
          <p:cNvSpPr/>
          <p:nvPr/>
        </p:nvSpPr>
        <p:spPr>
          <a:xfrm>
            <a:off x="629244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object 17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object 18"/>
          <p:cNvSpPr/>
          <p:nvPr/>
        </p:nvSpPr>
        <p:spPr>
          <a:xfrm>
            <a:off x="571896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object 19"/>
          <p:cNvSpPr/>
          <p:nvPr/>
        </p:nvSpPr>
        <p:spPr>
          <a:xfrm>
            <a:off x="6865560" y="3430440"/>
            <a:ext cx="1131120" cy="1145160"/>
          </a:xfrm>
          <a:custGeom>
            <a:avLst/>
            <a:gdLst/>
            <a:ahLst/>
            <a:rect l="l" t="t" r="r" b="b"/>
            <a:pathLst>
              <a:path w="1131570" h="1145539">
                <a:moveTo>
                  <a:pt x="565645" y="0"/>
                </a:moveTo>
                <a:lnTo>
                  <a:pt x="0" y="0"/>
                </a:lnTo>
                <a:lnTo>
                  <a:pt x="0" y="572401"/>
                </a:lnTo>
                <a:lnTo>
                  <a:pt x="565645" y="572401"/>
                </a:lnTo>
                <a:lnTo>
                  <a:pt x="565645" y="0"/>
                </a:lnTo>
                <a:close/>
              </a:path>
              <a:path w="1131570" h="1145539">
                <a:moveTo>
                  <a:pt x="1131468" y="572528"/>
                </a:moveTo>
                <a:lnTo>
                  <a:pt x="565797" y="572528"/>
                </a:lnTo>
                <a:lnTo>
                  <a:pt x="565797" y="1144917"/>
                </a:lnTo>
                <a:lnTo>
                  <a:pt x="1131468" y="1144917"/>
                </a:lnTo>
                <a:lnTo>
                  <a:pt x="1131468" y="57252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object 20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object 21"/>
          <p:cNvSpPr/>
          <p:nvPr/>
        </p:nvSpPr>
        <p:spPr>
          <a:xfrm>
            <a:off x="571896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object 22"/>
          <p:cNvSpPr/>
          <p:nvPr/>
        </p:nvSpPr>
        <p:spPr>
          <a:xfrm>
            <a:off x="5145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object 23"/>
          <p:cNvSpPr/>
          <p:nvPr/>
        </p:nvSpPr>
        <p:spPr>
          <a:xfrm>
            <a:off x="5145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object 24"/>
          <p:cNvSpPr/>
          <p:nvPr/>
        </p:nvSpPr>
        <p:spPr>
          <a:xfrm>
            <a:off x="457200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object 25"/>
          <p:cNvSpPr/>
          <p:nvPr/>
        </p:nvSpPr>
        <p:spPr>
          <a:xfrm>
            <a:off x="5718960" y="3430440"/>
            <a:ext cx="1146600" cy="1145160"/>
          </a:xfrm>
          <a:custGeom>
            <a:avLst/>
            <a:gdLst/>
            <a:ahLst/>
            <a:rect l="l" t="t" r="r" b="b"/>
            <a:pathLst>
              <a:path w="1146809" h="1145539">
                <a:moveTo>
                  <a:pt x="573290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290" y="1144917"/>
                </a:lnTo>
                <a:lnTo>
                  <a:pt x="573290" y="572528"/>
                </a:lnTo>
                <a:close/>
              </a:path>
              <a:path w="1146809" h="1145539">
                <a:moveTo>
                  <a:pt x="1146746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46746" y="572401"/>
                </a:lnTo>
                <a:lnTo>
                  <a:pt x="1146746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object 26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object 27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object 28"/>
          <p:cNvSpPr/>
          <p:nvPr/>
        </p:nvSpPr>
        <p:spPr>
          <a:xfrm>
            <a:off x="6858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object 29"/>
          <p:cNvSpPr/>
          <p:nvPr/>
        </p:nvSpPr>
        <p:spPr>
          <a:xfrm>
            <a:off x="6858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object 30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object 31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2" name="object 32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object 33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4" name="object 34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object 35"/>
          <p:cNvSpPr/>
          <p:nvPr/>
        </p:nvSpPr>
        <p:spPr>
          <a:xfrm>
            <a:off x="5145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6" name="object 36"/>
          <p:cNvSpPr/>
          <p:nvPr/>
        </p:nvSpPr>
        <p:spPr>
          <a:xfrm>
            <a:off x="4572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object 37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object 38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object 39"/>
          <p:cNvSpPr/>
          <p:nvPr/>
        </p:nvSpPr>
        <p:spPr>
          <a:xfrm>
            <a:off x="62924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object 40"/>
          <p:cNvSpPr/>
          <p:nvPr/>
        </p:nvSpPr>
        <p:spPr>
          <a:xfrm>
            <a:off x="571896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object 41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2" name="object 42"/>
          <p:cNvSpPr/>
          <p:nvPr/>
        </p:nvSpPr>
        <p:spPr>
          <a:xfrm>
            <a:off x="6858000" y="3430440"/>
            <a:ext cx="1138680" cy="1145160"/>
          </a:xfrm>
          <a:custGeom>
            <a:avLst/>
            <a:gdLst/>
            <a:ahLst/>
            <a:rect l="l" t="t" r="r" b="b"/>
            <a:pathLst>
              <a:path w="1139190" h="1145539">
                <a:moveTo>
                  <a:pt x="573303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303" y="1144917"/>
                </a:lnTo>
                <a:lnTo>
                  <a:pt x="573303" y="572528"/>
                </a:lnTo>
                <a:close/>
              </a:path>
              <a:path w="1139190" h="1145539">
                <a:moveTo>
                  <a:pt x="1139126" y="0"/>
                </a:moveTo>
                <a:lnTo>
                  <a:pt x="573455" y="0"/>
                </a:lnTo>
                <a:lnTo>
                  <a:pt x="573455" y="572401"/>
                </a:lnTo>
                <a:lnTo>
                  <a:pt x="1139126" y="572401"/>
                </a:lnTo>
                <a:lnTo>
                  <a:pt x="1139126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object 43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object 44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object 45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object 46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7" name="object 47"/>
          <p:cNvSpPr/>
          <p:nvPr/>
        </p:nvSpPr>
        <p:spPr>
          <a:xfrm>
            <a:off x="514548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object 48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object 49"/>
          <p:cNvSpPr/>
          <p:nvPr/>
        </p:nvSpPr>
        <p:spPr>
          <a:xfrm>
            <a:off x="4572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0" name="object 50"/>
          <p:cNvSpPr/>
          <p:nvPr/>
        </p:nvSpPr>
        <p:spPr>
          <a:xfrm>
            <a:off x="629244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object 51"/>
          <p:cNvSpPr/>
          <p:nvPr/>
        </p:nvSpPr>
        <p:spPr>
          <a:xfrm>
            <a:off x="571896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object 52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3" name="object 53"/>
          <p:cNvSpPr/>
          <p:nvPr/>
        </p:nvSpPr>
        <p:spPr>
          <a:xfrm>
            <a:off x="6858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4" name="object 54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object 5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object 5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object 5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48" name="object 58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1649" name="object 59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0" name="object 60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51" name="object 61"/>
          <p:cNvSpPr/>
          <p:nvPr/>
        </p:nvSpPr>
        <p:spPr>
          <a:xfrm>
            <a:off x="4572000" y="2858040"/>
            <a:ext cx="1146600" cy="1144440"/>
          </a:xfrm>
          <a:custGeom>
            <a:avLst/>
            <a:gdLst/>
            <a:ahLst/>
            <a:rect l="l" t="t" r="r" b="b"/>
            <a:pathLst>
              <a:path w="114681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46810" h="1144904">
                <a:moveTo>
                  <a:pt x="1146721" y="0"/>
                </a:moveTo>
                <a:lnTo>
                  <a:pt x="573417" y="0"/>
                </a:lnTo>
                <a:lnTo>
                  <a:pt x="573417" y="572401"/>
                </a:lnTo>
                <a:lnTo>
                  <a:pt x="1146721" y="572401"/>
                </a:lnTo>
                <a:lnTo>
                  <a:pt x="1146721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object 62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object 63"/>
          <p:cNvSpPr/>
          <p:nvPr/>
        </p:nvSpPr>
        <p:spPr>
          <a:xfrm>
            <a:off x="571896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object 64"/>
          <p:cNvSpPr/>
          <p:nvPr/>
        </p:nvSpPr>
        <p:spPr>
          <a:xfrm>
            <a:off x="6858000" y="0"/>
            <a:ext cx="1146600" cy="1140120"/>
          </a:xfrm>
          <a:custGeom>
            <a:avLst/>
            <a:gdLst/>
            <a:ahLst/>
            <a:rect l="l" t="t" r="r" b="b"/>
            <a:pathLst>
              <a:path w="1146809" h="1140460">
                <a:moveTo>
                  <a:pt x="573303" y="0"/>
                </a:moveTo>
                <a:lnTo>
                  <a:pt x="0" y="0"/>
                </a:lnTo>
                <a:lnTo>
                  <a:pt x="0" y="567855"/>
                </a:lnTo>
                <a:lnTo>
                  <a:pt x="573303" y="567855"/>
                </a:lnTo>
                <a:lnTo>
                  <a:pt x="573303" y="0"/>
                </a:lnTo>
                <a:close/>
              </a:path>
              <a:path w="1146809" h="1140460">
                <a:moveTo>
                  <a:pt x="1146759" y="567969"/>
                </a:moveTo>
                <a:lnTo>
                  <a:pt x="573455" y="567969"/>
                </a:lnTo>
                <a:lnTo>
                  <a:pt x="573455" y="1140371"/>
                </a:lnTo>
                <a:lnTo>
                  <a:pt x="1146759" y="1140371"/>
                </a:lnTo>
                <a:lnTo>
                  <a:pt x="1146759" y="56796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object 65"/>
          <p:cNvSpPr/>
          <p:nvPr/>
        </p:nvSpPr>
        <p:spPr>
          <a:xfrm>
            <a:off x="6858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object 6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object 67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object 68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263160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The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77" strike="noStrike">
                <a:solidFill>
                  <a:srgbClr val="9ed154"/>
                </a:solidFill>
                <a:latin typeface="Roboto Medium"/>
              </a:rPr>
              <a:t>activation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function: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660" name="object 70"/>
          <p:cNvSpPr/>
          <p:nvPr/>
        </p:nvSpPr>
        <p:spPr>
          <a:xfrm>
            <a:off x="508320" y="1641960"/>
            <a:ext cx="3092040" cy="31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34200">
              <a:lnSpc>
                <a:spcPts val="2849"/>
              </a:lnSpc>
              <a:spcBef>
                <a:spcPts val="218"/>
              </a:spcBef>
              <a:buNone/>
            </a:pPr>
            <a:r>
              <a:rPr b="0" lang="en-GB" sz="2400" spc="-60" strike="noStrike">
                <a:solidFill>
                  <a:srgbClr val="266d77"/>
                </a:solidFill>
                <a:latin typeface="Verdana"/>
              </a:rPr>
              <a:t>Also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needs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be </a:t>
            </a:r>
            <a:r>
              <a:rPr b="0" lang="en-GB" sz="2400" spc="-72" strike="noStrike">
                <a:solidFill>
                  <a:srgbClr val="266d77"/>
                </a:solidFill>
                <a:latin typeface="Verdana"/>
              </a:rPr>
              <a:t>differentiable.</a:t>
            </a:r>
            <a:endParaRPr b="0" lang="en-GB" sz="2400" spc="-1" strike="noStrike">
              <a:latin typeface="Arial"/>
            </a:endParaRPr>
          </a:p>
          <a:p>
            <a:pPr marL="34200">
              <a:lnSpc>
                <a:spcPct val="100000"/>
              </a:lnSpc>
              <a:spcBef>
                <a:spcPts val="1009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marL="34200">
              <a:lnSpc>
                <a:spcPct val="100000"/>
              </a:lnSpc>
              <a:buNone/>
            </a:pP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We</a:t>
            </a:r>
            <a:r>
              <a:rPr b="0" lang="en-GB" sz="2400" spc="-22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used:</a:t>
            </a:r>
            <a:endParaRPr b="0" lang="en-GB" sz="2400" spc="-1" strike="noStrike">
              <a:latin typeface="Arial"/>
            </a:endParaRPr>
          </a:p>
          <a:p>
            <a:pPr marL="491400" indent="-479520">
              <a:lnSpc>
                <a:spcPts val="2849"/>
              </a:lnSpc>
              <a:spcBef>
                <a:spcPts val="689"/>
              </a:spcBef>
              <a:buClr>
                <a:srgbClr val="9ed154"/>
              </a:buClr>
              <a:buFont typeface="StarSymbol"/>
              <a:buAutoNum type="arabicPeriod"/>
              <a:tabLst>
                <a:tab algn="l" pos="491400"/>
              </a:tabLst>
            </a:pP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Classification: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step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function</a:t>
            </a:r>
            <a:endParaRPr b="0" lang="en-GB" sz="2400" spc="-1" strike="noStrike">
              <a:latin typeface="Arial"/>
            </a:endParaRPr>
          </a:p>
          <a:p>
            <a:pPr marL="491400" indent="-478800">
              <a:lnSpc>
                <a:spcPts val="2761"/>
              </a:lnSpc>
              <a:buClr>
                <a:srgbClr val="9ed154"/>
              </a:buClr>
              <a:buFont typeface="StarSymbol"/>
              <a:buAutoNum type="arabicPeriod"/>
              <a:tabLst>
                <a:tab algn="l" pos="491400"/>
              </a:tabLst>
            </a:pP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Regression: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21" strike="noStrike">
                <a:solidFill>
                  <a:srgbClr val="266d77"/>
                </a:solidFill>
                <a:latin typeface="Verdana"/>
              </a:rPr>
              <a:t>ReLU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1661" name="object 71"/>
          <p:cNvGrpSpPr/>
          <p:nvPr/>
        </p:nvGrpSpPr>
        <p:grpSpPr>
          <a:xfrm>
            <a:off x="5562360" y="205560"/>
            <a:ext cx="2535120" cy="4740480"/>
            <a:chOff x="5562360" y="205560"/>
            <a:chExt cx="2535120" cy="4740480"/>
          </a:xfrm>
        </p:grpSpPr>
        <p:pic>
          <p:nvPicPr>
            <p:cNvPr id="1662" name="object 72" descr=""/>
            <p:cNvPicPr/>
            <p:nvPr/>
          </p:nvPicPr>
          <p:blipFill>
            <a:blip r:embed="rId1"/>
            <a:stretch/>
          </p:blipFill>
          <p:spPr>
            <a:xfrm>
              <a:off x="5568840" y="2385360"/>
              <a:ext cx="2528640" cy="2560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63" name="object 73" descr=""/>
            <p:cNvPicPr/>
            <p:nvPr/>
          </p:nvPicPr>
          <p:blipFill>
            <a:blip r:embed="rId2"/>
            <a:stretch/>
          </p:blipFill>
          <p:spPr>
            <a:xfrm>
              <a:off x="5562360" y="205560"/>
              <a:ext cx="2528640" cy="2560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64" name="PlaceHolder 2"/>
          <p:cNvSpPr>
            <a:spLocks noGrp="1"/>
          </p:cNvSpPr>
          <p:nvPr>
            <p:ph type="sldNum" idx="35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93334530-3DE9-41F2-82FB-2E08F0136350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PlaceHolder 1"/>
          <p:cNvSpPr>
            <a:spLocks noGrp="1"/>
          </p:cNvSpPr>
          <p:nvPr>
            <p:ph type="title"/>
          </p:nvPr>
        </p:nvSpPr>
        <p:spPr>
          <a:xfrm>
            <a:off x="530280" y="416160"/>
            <a:ext cx="326304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The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Forward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Pass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1666" name="object 3" descr=""/>
          <p:cNvPicPr/>
          <p:nvPr/>
        </p:nvPicPr>
        <p:blipFill>
          <a:blip r:embed="rId1"/>
          <a:stretch/>
        </p:blipFill>
        <p:spPr>
          <a:xfrm>
            <a:off x="4044240" y="3778560"/>
            <a:ext cx="2196360" cy="792360"/>
          </a:xfrm>
          <a:prstGeom prst="rect">
            <a:avLst/>
          </a:prstGeom>
          <a:ln w="0">
            <a:noFill/>
          </a:ln>
        </p:spPr>
      </p:pic>
      <p:grpSp>
        <p:nvGrpSpPr>
          <p:cNvPr id="1667" name="object 4"/>
          <p:cNvGrpSpPr/>
          <p:nvPr/>
        </p:nvGrpSpPr>
        <p:grpSpPr>
          <a:xfrm>
            <a:off x="1612080" y="1243800"/>
            <a:ext cx="292320" cy="285480"/>
            <a:chOff x="1612080" y="1243800"/>
            <a:chExt cx="292320" cy="285480"/>
          </a:xfrm>
        </p:grpSpPr>
        <p:sp>
          <p:nvSpPr>
            <p:cNvPr id="1668" name="object 5"/>
            <p:cNvSpPr/>
            <p:nvPr/>
          </p:nvSpPr>
          <p:spPr>
            <a:xfrm>
              <a:off x="1612080" y="12438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7"/>
                  </a:lnTo>
                  <a:lnTo>
                    <a:pt x="267652" y="63507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9" name="object 6"/>
            <p:cNvSpPr/>
            <p:nvPr/>
          </p:nvSpPr>
          <p:spPr>
            <a:xfrm>
              <a:off x="1612080" y="12438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9"/>
                  </a:lnTo>
                  <a:lnTo>
                    <a:pt x="249406" y="41782"/>
                  </a:lnTo>
                  <a:lnTo>
                    <a:pt x="281078" y="8806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70" name="object 7"/>
          <p:cNvGrpSpPr/>
          <p:nvPr/>
        </p:nvGrpSpPr>
        <p:grpSpPr>
          <a:xfrm>
            <a:off x="1612080" y="1730160"/>
            <a:ext cx="292320" cy="285480"/>
            <a:chOff x="1612080" y="1730160"/>
            <a:chExt cx="292320" cy="285480"/>
          </a:xfrm>
        </p:grpSpPr>
        <p:sp>
          <p:nvSpPr>
            <p:cNvPr id="1671" name="object 8"/>
            <p:cNvSpPr/>
            <p:nvPr/>
          </p:nvSpPr>
          <p:spPr>
            <a:xfrm>
              <a:off x="1612080" y="17301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7"/>
                  </a:lnTo>
                  <a:lnTo>
                    <a:pt x="267652" y="63507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2" name="object 9"/>
            <p:cNvSpPr/>
            <p:nvPr/>
          </p:nvSpPr>
          <p:spPr>
            <a:xfrm>
              <a:off x="1612080" y="17301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9"/>
                  </a:lnTo>
                  <a:lnTo>
                    <a:pt x="249406" y="41782"/>
                  </a:lnTo>
                  <a:lnTo>
                    <a:pt x="281078" y="8806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73" name="object 10"/>
          <p:cNvSpPr/>
          <p:nvPr/>
        </p:nvSpPr>
        <p:spPr>
          <a:xfrm>
            <a:off x="1700640" y="126576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674" name="object 11"/>
          <p:cNvSpPr/>
          <p:nvPr/>
        </p:nvSpPr>
        <p:spPr>
          <a:xfrm>
            <a:off x="1705320" y="172080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1675" name="object 12"/>
          <p:cNvGrpSpPr/>
          <p:nvPr/>
        </p:nvGrpSpPr>
        <p:grpSpPr>
          <a:xfrm>
            <a:off x="1904400" y="1387440"/>
            <a:ext cx="438840" cy="31320"/>
            <a:chOff x="1904400" y="1387440"/>
            <a:chExt cx="438840" cy="31320"/>
          </a:xfrm>
        </p:grpSpPr>
        <p:sp>
          <p:nvSpPr>
            <p:cNvPr id="1676" name="object 13"/>
            <p:cNvSpPr/>
            <p:nvPr/>
          </p:nvSpPr>
          <p:spPr>
            <a:xfrm>
              <a:off x="1904400" y="140220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7" name="object 14"/>
            <p:cNvSpPr/>
            <p:nvPr/>
          </p:nvSpPr>
          <p:spPr>
            <a:xfrm>
              <a:off x="2299680" y="13874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8" name="object 15"/>
            <p:cNvSpPr/>
            <p:nvPr/>
          </p:nvSpPr>
          <p:spPr>
            <a:xfrm>
              <a:off x="2299680" y="13874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79" name="object 16"/>
          <p:cNvGrpSpPr/>
          <p:nvPr/>
        </p:nvGrpSpPr>
        <p:grpSpPr>
          <a:xfrm>
            <a:off x="1904400" y="1861560"/>
            <a:ext cx="438840" cy="31320"/>
            <a:chOff x="1904400" y="1861560"/>
            <a:chExt cx="438840" cy="31320"/>
          </a:xfrm>
        </p:grpSpPr>
        <p:sp>
          <p:nvSpPr>
            <p:cNvPr id="1680" name="object 17"/>
            <p:cNvSpPr/>
            <p:nvPr/>
          </p:nvSpPr>
          <p:spPr>
            <a:xfrm>
              <a:off x="1904400" y="187632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1" name="object 18"/>
            <p:cNvSpPr/>
            <p:nvPr/>
          </p:nvSpPr>
          <p:spPr>
            <a:xfrm>
              <a:off x="2299680" y="18615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2" name="object 19"/>
            <p:cNvSpPr/>
            <p:nvPr/>
          </p:nvSpPr>
          <p:spPr>
            <a:xfrm>
              <a:off x="2299680" y="18615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83" name="object 20"/>
          <p:cNvSpPr/>
          <p:nvPr/>
        </p:nvSpPr>
        <p:spPr>
          <a:xfrm>
            <a:off x="2356920" y="1280520"/>
            <a:ext cx="508320" cy="15516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97720">
              <a:lnSpc>
                <a:spcPts val="1219"/>
              </a:lnSpc>
              <a:buNone/>
            </a:pPr>
            <a:r>
              <a:rPr b="0" lang="en-GB" sz="1200" spc="-26" strike="noStrike">
                <a:latin typeface="Verdana"/>
              </a:rPr>
              <a:t>w</a:t>
            </a:r>
            <a:r>
              <a:rPr b="0" lang="en-GB" sz="1200" spc="-38" strike="noStrike" baseline="-31000">
                <a:latin typeface="Verdana"/>
              </a:rPr>
              <a:t>0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684" name="object 21"/>
          <p:cNvSpPr/>
          <p:nvPr/>
        </p:nvSpPr>
        <p:spPr>
          <a:xfrm>
            <a:off x="2356920" y="1745640"/>
            <a:ext cx="508320" cy="17100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65320">
              <a:lnSpc>
                <a:spcPts val="1344"/>
              </a:lnSpc>
              <a:buNone/>
            </a:pPr>
            <a:r>
              <a:rPr b="0" lang="en-GB" sz="1200" spc="-26" strike="noStrike">
                <a:latin typeface="Verdana"/>
              </a:rPr>
              <a:t>w</a:t>
            </a:r>
            <a:r>
              <a:rPr b="0" lang="en-GB" sz="1200" spc="-38" strike="noStrike" baseline="-31000">
                <a:latin typeface="Verdana"/>
              </a:rPr>
              <a:t>1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1685" name="object 22"/>
          <p:cNvGrpSpPr/>
          <p:nvPr/>
        </p:nvGrpSpPr>
        <p:grpSpPr>
          <a:xfrm>
            <a:off x="2864880" y="1401480"/>
            <a:ext cx="904680" cy="474840"/>
            <a:chOff x="2864880" y="1401480"/>
            <a:chExt cx="904680" cy="474840"/>
          </a:xfrm>
        </p:grpSpPr>
        <p:sp>
          <p:nvSpPr>
            <p:cNvPr id="1686" name="object 23"/>
            <p:cNvSpPr/>
            <p:nvPr/>
          </p:nvSpPr>
          <p:spPr>
            <a:xfrm>
              <a:off x="3296520" y="14245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7" name="object 24"/>
            <p:cNvSpPr/>
            <p:nvPr/>
          </p:nvSpPr>
          <p:spPr>
            <a:xfrm>
              <a:off x="2864880" y="142452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7" y="180253"/>
                  </a:lnTo>
                  <a:lnTo>
                    <a:pt x="450102" y="137877"/>
                  </a:lnTo>
                  <a:lnTo>
                    <a:pt x="471900" y="99531"/>
                  </a:lnTo>
                  <a:lnTo>
                    <a:pt x="500767" y="66120"/>
                  </a:lnTo>
                  <a:lnTo>
                    <a:pt x="535754" y="38554"/>
                  </a:lnTo>
                  <a:lnTo>
                    <a:pt x="575910" y="17740"/>
                  </a:lnTo>
                  <a:lnTo>
                    <a:pt x="620283" y="4586"/>
                  </a:lnTo>
                  <a:lnTo>
                    <a:pt x="667923" y="0"/>
                  </a:lnTo>
                  <a:lnTo>
                    <a:pt x="714259" y="4377"/>
                  </a:lnTo>
                  <a:lnTo>
                    <a:pt x="758389" y="17184"/>
                  </a:lnTo>
                  <a:lnTo>
                    <a:pt x="799073" y="37928"/>
                  </a:lnTo>
                  <a:lnTo>
                    <a:pt x="835073" y="66119"/>
                  </a:lnTo>
                  <a:lnTo>
                    <a:pt x="864603" y="100503"/>
                  </a:lnTo>
                  <a:lnTo>
                    <a:pt x="886329" y="139359"/>
                  </a:lnTo>
                  <a:lnTo>
                    <a:pt x="899739" y="181502"/>
                  </a:lnTo>
                  <a:lnTo>
                    <a:pt x="904323" y="225749"/>
                  </a:lnTo>
                  <a:lnTo>
                    <a:pt x="899519" y="271245"/>
                  </a:lnTo>
                  <a:lnTo>
                    <a:pt x="885744" y="313621"/>
                  </a:lnTo>
                  <a:lnTo>
                    <a:pt x="863947" y="351967"/>
                  </a:lnTo>
                  <a:lnTo>
                    <a:pt x="835079" y="385378"/>
                  </a:lnTo>
                  <a:lnTo>
                    <a:pt x="800092" y="412944"/>
                  </a:lnTo>
                  <a:lnTo>
                    <a:pt x="759936" y="433758"/>
                  </a:lnTo>
                  <a:lnTo>
                    <a:pt x="715563" y="446912"/>
                  </a:lnTo>
                  <a:lnTo>
                    <a:pt x="667923" y="451499"/>
                  </a:lnTo>
                  <a:lnTo>
                    <a:pt x="620283" y="446912"/>
                  </a:lnTo>
                  <a:lnTo>
                    <a:pt x="575910" y="433758"/>
                  </a:lnTo>
                  <a:lnTo>
                    <a:pt x="535754" y="412944"/>
                  </a:lnTo>
                  <a:lnTo>
                    <a:pt x="500767" y="385378"/>
                  </a:lnTo>
                  <a:lnTo>
                    <a:pt x="471900" y="351967"/>
                  </a:lnTo>
                  <a:lnTo>
                    <a:pt x="450102" y="313621"/>
                  </a:lnTo>
                  <a:lnTo>
                    <a:pt x="436327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9" y="252051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8" name="object 25"/>
            <p:cNvSpPr/>
            <p:nvPr/>
          </p:nvSpPr>
          <p:spPr>
            <a:xfrm>
              <a:off x="3238560" y="165672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14399" y="33784"/>
                  </a:moveTo>
                  <a:lnTo>
                    <a:pt x="0" y="5814"/>
                  </a:lnTo>
                  <a:lnTo>
                    <a:pt x="45624" y="0"/>
                  </a:lnTo>
                  <a:lnTo>
                    <a:pt x="14399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9" name="object 26"/>
            <p:cNvSpPr/>
            <p:nvPr/>
          </p:nvSpPr>
          <p:spPr>
            <a:xfrm>
              <a:off x="3238560" y="165672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14399" y="33784"/>
                  </a:moveTo>
                  <a:lnTo>
                    <a:pt x="45624" y="0"/>
                  </a:lnTo>
                  <a:lnTo>
                    <a:pt x="0" y="5814"/>
                  </a:lnTo>
                  <a:lnTo>
                    <a:pt x="14399" y="3378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0" name="object 27"/>
            <p:cNvSpPr/>
            <p:nvPr/>
          </p:nvSpPr>
          <p:spPr>
            <a:xfrm>
              <a:off x="2864880" y="140148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5">
                  <a:moveTo>
                    <a:pt x="0" y="0"/>
                  </a:moveTo>
                  <a:lnTo>
                    <a:pt x="380599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1" name="object 28"/>
            <p:cNvSpPr/>
            <p:nvPr/>
          </p:nvSpPr>
          <p:spPr>
            <a:xfrm>
              <a:off x="3238560" y="158364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90">
                  <a:moveTo>
                    <a:pt x="45624" y="33784"/>
                  </a:moveTo>
                  <a:lnTo>
                    <a:pt x="0" y="27969"/>
                  </a:lnTo>
                  <a:lnTo>
                    <a:pt x="14399" y="0"/>
                  </a:lnTo>
                  <a:lnTo>
                    <a:pt x="45624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2" name="object 29"/>
            <p:cNvSpPr/>
            <p:nvPr/>
          </p:nvSpPr>
          <p:spPr>
            <a:xfrm>
              <a:off x="3238560" y="158364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90">
                  <a:moveTo>
                    <a:pt x="0" y="27969"/>
                  </a:moveTo>
                  <a:lnTo>
                    <a:pt x="45624" y="33784"/>
                  </a:lnTo>
                  <a:lnTo>
                    <a:pt x="14399" y="0"/>
                  </a:lnTo>
                  <a:lnTo>
                    <a:pt x="0" y="2796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93" name="object 30"/>
          <p:cNvSpPr/>
          <p:nvPr/>
        </p:nvSpPr>
        <p:spPr>
          <a:xfrm>
            <a:off x="3468600" y="15278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694" name="object 31"/>
          <p:cNvGrpSpPr/>
          <p:nvPr/>
        </p:nvGrpSpPr>
        <p:grpSpPr>
          <a:xfrm>
            <a:off x="3743280" y="1421640"/>
            <a:ext cx="1195920" cy="456840"/>
            <a:chOff x="3743280" y="1421640"/>
            <a:chExt cx="1195920" cy="456840"/>
          </a:xfrm>
        </p:grpSpPr>
        <p:sp>
          <p:nvSpPr>
            <p:cNvPr id="1695" name="object 32"/>
            <p:cNvSpPr/>
            <p:nvPr/>
          </p:nvSpPr>
          <p:spPr>
            <a:xfrm>
              <a:off x="3743280" y="166932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6" name="object 33"/>
            <p:cNvSpPr/>
            <p:nvPr/>
          </p:nvSpPr>
          <p:spPr>
            <a:xfrm>
              <a:off x="4109400" y="16538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7" name="object 34"/>
            <p:cNvSpPr/>
            <p:nvPr/>
          </p:nvSpPr>
          <p:spPr>
            <a:xfrm>
              <a:off x="4109400" y="16538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8" name="object 35"/>
            <p:cNvSpPr/>
            <p:nvPr/>
          </p:nvSpPr>
          <p:spPr>
            <a:xfrm>
              <a:off x="4191120" y="142164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1"/>
                  </a:lnTo>
                  <a:lnTo>
                    <a:pt x="435183" y="141118"/>
                  </a:lnTo>
                  <a:lnTo>
                    <a:pt x="448013" y="183793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9" name="object 36"/>
            <p:cNvSpPr/>
            <p:nvPr/>
          </p:nvSpPr>
          <p:spPr>
            <a:xfrm>
              <a:off x="4191120" y="142164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1"/>
                  </a:lnTo>
                  <a:lnTo>
                    <a:pt x="435183" y="141118"/>
                  </a:lnTo>
                  <a:lnTo>
                    <a:pt x="448013" y="183793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700" name="object 37" descr=""/>
            <p:cNvPicPr/>
            <p:nvPr/>
          </p:nvPicPr>
          <p:blipFill>
            <a:blip r:embed="rId2"/>
            <a:stretch/>
          </p:blipFill>
          <p:spPr>
            <a:xfrm>
              <a:off x="4305240" y="1575360"/>
              <a:ext cx="22356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01" name="object 38"/>
            <p:cNvSpPr/>
            <p:nvPr/>
          </p:nvSpPr>
          <p:spPr>
            <a:xfrm>
              <a:off x="4643280" y="16444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2" name="object 39"/>
            <p:cNvSpPr/>
            <p:nvPr/>
          </p:nvSpPr>
          <p:spPr>
            <a:xfrm>
              <a:off x="4895640" y="162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2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3" name="object 40"/>
            <p:cNvSpPr/>
            <p:nvPr/>
          </p:nvSpPr>
          <p:spPr>
            <a:xfrm>
              <a:off x="4895640" y="162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2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04" name="object 41"/>
          <p:cNvSpPr/>
          <p:nvPr/>
        </p:nvSpPr>
        <p:spPr>
          <a:xfrm>
            <a:off x="5025960" y="1486080"/>
            <a:ext cx="2865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66" strike="noStrike">
                <a:latin typeface="Verdana"/>
              </a:rPr>
              <a:t>out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705" name="object 42"/>
          <p:cNvGrpSpPr/>
          <p:nvPr/>
        </p:nvGrpSpPr>
        <p:grpSpPr>
          <a:xfrm>
            <a:off x="5359680" y="1628640"/>
            <a:ext cx="295560" cy="31320"/>
            <a:chOff x="5359680" y="1628640"/>
            <a:chExt cx="295560" cy="31320"/>
          </a:xfrm>
        </p:grpSpPr>
        <p:sp>
          <p:nvSpPr>
            <p:cNvPr id="1706" name="object 43"/>
            <p:cNvSpPr/>
            <p:nvPr/>
          </p:nvSpPr>
          <p:spPr>
            <a:xfrm>
              <a:off x="5359680" y="16444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7" name="object 44"/>
            <p:cNvSpPr/>
            <p:nvPr/>
          </p:nvSpPr>
          <p:spPr>
            <a:xfrm>
              <a:off x="5611680" y="162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2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8" name="object 45"/>
            <p:cNvSpPr/>
            <p:nvPr/>
          </p:nvSpPr>
          <p:spPr>
            <a:xfrm>
              <a:off x="5611680" y="162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2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09" name="object 46"/>
          <p:cNvSpPr/>
          <p:nvPr/>
        </p:nvSpPr>
        <p:spPr>
          <a:xfrm>
            <a:off x="5742360" y="1486080"/>
            <a:ext cx="40608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97" strike="noStrike">
                <a:latin typeface="Verdana"/>
              </a:rPr>
              <a:t>error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10" name="PlaceHolder 2"/>
          <p:cNvSpPr>
            <a:spLocks noGrp="1"/>
          </p:cNvSpPr>
          <p:nvPr>
            <p:ph type="sldNum" idx="36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2CD4A8F8-381B-4794-9694-0C6EE8587402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947880"/>
          </a:xfrm>
          <a:prstGeom prst="rect">
            <a:avLst/>
          </a:prstGeom>
          <a:noFill/>
          <a:ln w="0">
            <a:noFill/>
          </a:ln>
        </p:spPr>
        <p:txBody>
          <a:bodyPr lIns="0" rIns="0" tIns="8892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Forward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Pass</a:t>
            </a:r>
            <a:endParaRPr b="0" lang="en-GB" sz="3000" spc="-1" strike="noStrike">
              <a:latin typeface="Calibri"/>
            </a:endParaRPr>
          </a:p>
        </p:txBody>
      </p:sp>
      <p:grpSp>
        <p:nvGrpSpPr>
          <p:cNvPr id="1712" name="object 3"/>
          <p:cNvGrpSpPr/>
          <p:nvPr/>
        </p:nvGrpSpPr>
        <p:grpSpPr>
          <a:xfrm>
            <a:off x="3774960" y="1299240"/>
            <a:ext cx="292320" cy="285480"/>
            <a:chOff x="3774960" y="1299240"/>
            <a:chExt cx="292320" cy="285480"/>
          </a:xfrm>
        </p:grpSpPr>
        <p:sp>
          <p:nvSpPr>
            <p:cNvPr id="1713" name="object 4"/>
            <p:cNvSpPr/>
            <p:nvPr/>
          </p:nvSpPr>
          <p:spPr>
            <a:xfrm>
              <a:off x="3774960" y="129924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146099" y="285299"/>
                  </a:moveTo>
                  <a:lnTo>
                    <a:pt x="99916" y="278026"/>
                  </a:lnTo>
                  <a:lnTo>
                    <a:pt x="59810" y="257776"/>
                  </a:lnTo>
                  <a:lnTo>
                    <a:pt x="28185" y="226896"/>
                  </a:lnTo>
                  <a:lnTo>
                    <a:pt x="7447" y="187737"/>
                  </a:lnTo>
                  <a:lnTo>
                    <a:pt x="0" y="142649"/>
                  </a:lnTo>
                  <a:lnTo>
                    <a:pt x="7447" y="97561"/>
                  </a:lnTo>
                  <a:lnTo>
                    <a:pt x="28185" y="58403"/>
                  </a:lnTo>
                  <a:lnTo>
                    <a:pt x="59810" y="27523"/>
                  </a:lnTo>
                  <a:lnTo>
                    <a:pt x="99916" y="7272"/>
                  </a:lnTo>
                  <a:lnTo>
                    <a:pt x="146099" y="0"/>
                  </a:lnTo>
                  <a:lnTo>
                    <a:pt x="174734" y="2766"/>
                  </a:lnTo>
                  <a:lnTo>
                    <a:pt x="227148" y="23966"/>
                  </a:lnTo>
                  <a:lnTo>
                    <a:pt x="267646" y="63506"/>
                  </a:lnTo>
                  <a:lnTo>
                    <a:pt x="289365" y="114690"/>
                  </a:lnTo>
                  <a:lnTo>
                    <a:pt x="292199" y="142649"/>
                  </a:lnTo>
                  <a:lnTo>
                    <a:pt x="284752" y="187737"/>
                  </a:lnTo>
                  <a:lnTo>
                    <a:pt x="264013" y="226896"/>
                  </a:lnTo>
                  <a:lnTo>
                    <a:pt x="232389" y="257776"/>
                  </a:lnTo>
                  <a:lnTo>
                    <a:pt x="192282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4" name="object 5"/>
            <p:cNvSpPr/>
            <p:nvPr/>
          </p:nvSpPr>
          <p:spPr>
            <a:xfrm>
              <a:off x="3774960" y="129924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0" y="142649"/>
                  </a:moveTo>
                  <a:lnTo>
                    <a:pt x="7447" y="97561"/>
                  </a:lnTo>
                  <a:lnTo>
                    <a:pt x="28185" y="58403"/>
                  </a:lnTo>
                  <a:lnTo>
                    <a:pt x="59810" y="27523"/>
                  </a:lnTo>
                  <a:lnTo>
                    <a:pt x="99916" y="7272"/>
                  </a:lnTo>
                  <a:lnTo>
                    <a:pt x="146099" y="0"/>
                  </a:lnTo>
                  <a:lnTo>
                    <a:pt x="202005" y="10858"/>
                  </a:lnTo>
                  <a:lnTo>
                    <a:pt x="249399" y="41779"/>
                  </a:lnTo>
                  <a:lnTo>
                    <a:pt x="281074" y="88059"/>
                  </a:lnTo>
                  <a:lnTo>
                    <a:pt x="292199" y="142649"/>
                  </a:lnTo>
                  <a:lnTo>
                    <a:pt x="284752" y="187737"/>
                  </a:lnTo>
                  <a:lnTo>
                    <a:pt x="264013" y="226896"/>
                  </a:lnTo>
                  <a:lnTo>
                    <a:pt x="232389" y="257776"/>
                  </a:lnTo>
                  <a:lnTo>
                    <a:pt x="192282" y="278026"/>
                  </a:lnTo>
                  <a:lnTo>
                    <a:pt x="146099" y="285299"/>
                  </a:lnTo>
                  <a:lnTo>
                    <a:pt x="99916" y="278026"/>
                  </a:lnTo>
                  <a:lnTo>
                    <a:pt x="59810" y="257776"/>
                  </a:lnTo>
                  <a:lnTo>
                    <a:pt x="28185" y="226896"/>
                  </a:lnTo>
                  <a:lnTo>
                    <a:pt x="7447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15" name="object 6"/>
          <p:cNvGrpSpPr/>
          <p:nvPr/>
        </p:nvGrpSpPr>
        <p:grpSpPr>
          <a:xfrm>
            <a:off x="3774960" y="1785600"/>
            <a:ext cx="292320" cy="285480"/>
            <a:chOff x="3774960" y="1785600"/>
            <a:chExt cx="292320" cy="285480"/>
          </a:xfrm>
        </p:grpSpPr>
        <p:sp>
          <p:nvSpPr>
            <p:cNvPr id="1716" name="object 7"/>
            <p:cNvSpPr/>
            <p:nvPr/>
          </p:nvSpPr>
          <p:spPr>
            <a:xfrm>
              <a:off x="3774960" y="1785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146099" y="285299"/>
                  </a:moveTo>
                  <a:lnTo>
                    <a:pt x="99916" y="278026"/>
                  </a:lnTo>
                  <a:lnTo>
                    <a:pt x="59810" y="257776"/>
                  </a:lnTo>
                  <a:lnTo>
                    <a:pt x="28185" y="226896"/>
                  </a:lnTo>
                  <a:lnTo>
                    <a:pt x="7447" y="187737"/>
                  </a:lnTo>
                  <a:lnTo>
                    <a:pt x="0" y="142649"/>
                  </a:lnTo>
                  <a:lnTo>
                    <a:pt x="7447" y="97561"/>
                  </a:lnTo>
                  <a:lnTo>
                    <a:pt x="28185" y="58403"/>
                  </a:lnTo>
                  <a:lnTo>
                    <a:pt x="59810" y="27523"/>
                  </a:lnTo>
                  <a:lnTo>
                    <a:pt x="99916" y="7272"/>
                  </a:lnTo>
                  <a:lnTo>
                    <a:pt x="146099" y="0"/>
                  </a:lnTo>
                  <a:lnTo>
                    <a:pt x="174734" y="2766"/>
                  </a:lnTo>
                  <a:lnTo>
                    <a:pt x="227148" y="23966"/>
                  </a:lnTo>
                  <a:lnTo>
                    <a:pt x="267646" y="63506"/>
                  </a:lnTo>
                  <a:lnTo>
                    <a:pt x="289365" y="114690"/>
                  </a:lnTo>
                  <a:lnTo>
                    <a:pt x="292199" y="142649"/>
                  </a:lnTo>
                  <a:lnTo>
                    <a:pt x="284752" y="187737"/>
                  </a:lnTo>
                  <a:lnTo>
                    <a:pt x="264013" y="226896"/>
                  </a:lnTo>
                  <a:lnTo>
                    <a:pt x="232389" y="257776"/>
                  </a:lnTo>
                  <a:lnTo>
                    <a:pt x="192282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7" name="object 8"/>
            <p:cNvSpPr/>
            <p:nvPr/>
          </p:nvSpPr>
          <p:spPr>
            <a:xfrm>
              <a:off x="3774960" y="1785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0" y="142649"/>
                  </a:moveTo>
                  <a:lnTo>
                    <a:pt x="7447" y="97561"/>
                  </a:lnTo>
                  <a:lnTo>
                    <a:pt x="28185" y="58403"/>
                  </a:lnTo>
                  <a:lnTo>
                    <a:pt x="59810" y="27523"/>
                  </a:lnTo>
                  <a:lnTo>
                    <a:pt x="99916" y="7272"/>
                  </a:lnTo>
                  <a:lnTo>
                    <a:pt x="146099" y="0"/>
                  </a:lnTo>
                  <a:lnTo>
                    <a:pt x="202005" y="10858"/>
                  </a:lnTo>
                  <a:lnTo>
                    <a:pt x="249399" y="41779"/>
                  </a:lnTo>
                  <a:lnTo>
                    <a:pt x="281074" y="88059"/>
                  </a:lnTo>
                  <a:lnTo>
                    <a:pt x="292199" y="142649"/>
                  </a:lnTo>
                  <a:lnTo>
                    <a:pt x="284752" y="187737"/>
                  </a:lnTo>
                  <a:lnTo>
                    <a:pt x="264013" y="226896"/>
                  </a:lnTo>
                  <a:lnTo>
                    <a:pt x="232389" y="257776"/>
                  </a:lnTo>
                  <a:lnTo>
                    <a:pt x="192282" y="278026"/>
                  </a:lnTo>
                  <a:lnTo>
                    <a:pt x="146099" y="285299"/>
                  </a:lnTo>
                  <a:lnTo>
                    <a:pt x="99916" y="278026"/>
                  </a:lnTo>
                  <a:lnTo>
                    <a:pt x="59810" y="257776"/>
                  </a:lnTo>
                  <a:lnTo>
                    <a:pt x="28185" y="226896"/>
                  </a:lnTo>
                  <a:lnTo>
                    <a:pt x="7447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18" name="object 9"/>
          <p:cNvSpPr/>
          <p:nvPr/>
        </p:nvSpPr>
        <p:spPr>
          <a:xfrm>
            <a:off x="3863160" y="132156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19" name="object 10"/>
          <p:cNvSpPr/>
          <p:nvPr/>
        </p:nvSpPr>
        <p:spPr>
          <a:xfrm>
            <a:off x="3867840" y="177660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1720" name="object 11"/>
          <p:cNvGrpSpPr/>
          <p:nvPr/>
        </p:nvGrpSpPr>
        <p:grpSpPr>
          <a:xfrm>
            <a:off x="4066920" y="1443240"/>
            <a:ext cx="438840" cy="31320"/>
            <a:chOff x="4066920" y="1443240"/>
            <a:chExt cx="438840" cy="31320"/>
          </a:xfrm>
        </p:grpSpPr>
        <p:sp>
          <p:nvSpPr>
            <p:cNvPr id="1721" name="object 12"/>
            <p:cNvSpPr/>
            <p:nvPr/>
          </p:nvSpPr>
          <p:spPr>
            <a:xfrm>
              <a:off x="4066920" y="1458000"/>
              <a:ext cx="395280" cy="1080"/>
            </a:xfrm>
            <a:custGeom>
              <a:avLst/>
              <a:gdLst/>
              <a:ahLst/>
              <a:rect l="l" t="t" r="r" b="b"/>
              <a:pathLst>
                <a:path w="395604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2" name="object 13"/>
            <p:cNvSpPr/>
            <p:nvPr/>
          </p:nvSpPr>
          <p:spPr>
            <a:xfrm>
              <a:off x="4462200" y="14432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99" y="0"/>
                  </a:lnTo>
                  <a:lnTo>
                    <a:pt x="43274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3" name="object 14"/>
            <p:cNvSpPr/>
            <p:nvPr/>
          </p:nvSpPr>
          <p:spPr>
            <a:xfrm>
              <a:off x="4462200" y="14432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74" y="15847"/>
                  </a:lnTo>
                  <a:lnTo>
                    <a:pt x="99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24" name="object 15"/>
          <p:cNvGrpSpPr/>
          <p:nvPr/>
        </p:nvGrpSpPr>
        <p:grpSpPr>
          <a:xfrm>
            <a:off x="4066920" y="1917360"/>
            <a:ext cx="438840" cy="31320"/>
            <a:chOff x="4066920" y="1917360"/>
            <a:chExt cx="438840" cy="31320"/>
          </a:xfrm>
        </p:grpSpPr>
        <p:sp>
          <p:nvSpPr>
            <p:cNvPr id="1725" name="object 16"/>
            <p:cNvSpPr/>
            <p:nvPr/>
          </p:nvSpPr>
          <p:spPr>
            <a:xfrm>
              <a:off x="4066920" y="1931760"/>
              <a:ext cx="395280" cy="1080"/>
            </a:xfrm>
            <a:custGeom>
              <a:avLst/>
              <a:gdLst/>
              <a:ahLst/>
              <a:rect l="l" t="t" r="r" b="b"/>
              <a:pathLst>
                <a:path w="395604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6" name="object 17"/>
            <p:cNvSpPr/>
            <p:nvPr/>
          </p:nvSpPr>
          <p:spPr>
            <a:xfrm>
              <a:off x="4462200" y="19173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99" y="0"/>
                  </a:lnTo>
                  <a:lnTo>
                    <a:pt x="43274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7" name="object 18"/>
            <p:cNvSpPr/>
            <p:nvPr/>
          </p:nvSpPr>
          <p:spPr>
            <a:xfrm>
              <a:off x="4462200" y="19173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74" y="15847"/>
                  </a:lnTo>
                  <a:lnTo>
                    <a:pt x="99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28" name="object 19"/>
          <p:cNvSpPr/>
          <p:nvPr/>
        </p:nvSpPr>
        <p:spPr>
          <a:xfrm>
            <a:off x="4519440" y="1335960"/>
            <a:ext cx="508320" cy="15516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0080" algn="ctr">
              <a:lnSpc>
                <a:spcPts val="1219"/>
              </a:lnSpc>
              <a:buNone/>
            </a:pPr>
            <a:r>
              <a:rPr b="0" lang="en-GB" sz="1200" spc="-52" strike="noStrike">
                <a:latin typeface="Verdana"/>
              </a:rPr>
              <a:t>w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29" name="object 20"/>
          <p:cNvSpPr/>
          <p:nvPr/>
        </p:nvSpPr>
        <p:spPr>
          <a:xfrm>
            <a:off x="4730400" y="1584360"/>
            <a:ext cx="8604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800" spc="-52" strike="noStrike">
                <a:latin typeface="Verdana"/>
              </a:rPr>
              <a:t>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730" name="object 21"/>
          <p:cNvSpPr/>
          <p:nvPr/>
        </p:nvSpPr>
        <p:spPr>
          <a:xfrm>
            <a:off x="4519440" y="1801080"/>
            <a:ext cx="508320" cy="17100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0080" algn="ctr">
              <a:lnSpc>
                <a:spcPts val="1344"/>
              </a:lnSpc>
              <a:buNone/>
            </a:pPr>
            <a:r>
              <a:rPr b="0" lang="en-GB" sz="1200" spc="-52" strike="noStrike">
                <a:latin typeface="Verdana"/>
              </a:rPr>
              <a:t>w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31" name="object 22"/>
          <p:cNvSpPr/>
          <p:nvPr/>
        </p:nvSpPr>
        <p:spPr>
          <a:xfrm>
            <a:off x="4730400" y="2065320"/>
            <a:ext cx="8604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800" spc="-52" strike="noStrike">
                <a:latin typeface="Verdana"/>
              </a:rPr>
              <a:t>1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1732" name="object 23"/>
          <p:cNvGrpSpPr/>
          <p:nvPr/>
        </p:nvGrpSpPr>
        <p:grpSpPr>
          <a:xfrm>
            <a:off x="5027760" y="1457280"/>
            <a:ext cx="904680" cy="474840"/>
            <a:chOff x="5027760" y="1457280"/>
            <a:chExt cx="904680" cy="474840"/>
          </a:xfrm>
        </p:grpSpPr>
        <p:sp>
          <p:nvSpPr>
            <p:cNvPr id="1733" name="object 24"/>
            <p:cNvSpPr/>
            <p:nvPr/>
          </p:nvSpPr>
          <p:spPr>
            <a:xfrm>
              <a:off x="5459040" y="1480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4" name="object 25"/>
            <p:cNvSpPr/>
            <p:nvPr/>
          </p:nvSpPr>
          <p:spPr>
            <a:xfrm>
              <a:off x="5027760" y="148032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7" y="180253"/>
                  </a:lnTo>
                  <a:lnTo>
                    <a:pt x="450102" y="137877"/>
                  </a:lnTo>
                  <a:lnTo>
                    <a:pt x="471900" y="99531"/>
                  </a:lnTo>
                  <a:lnTo>
                    <a:pt x="500767" y="66120"/>
                  </a:lnTo>
                  <a:lnTo>
                    <a:pt x="535754" y="38554"/>
                  </a:lnTo>
                  <a:lnTo>
                    <a:pt x="575910" y="17740"/>
                  </a:lnTo>
                  <a:lnTo>
                    <a:pt x="620283" y="4586"/>
                  </a:lnTo>
                  <a:lnTo>
                    <a:pt x="667923" y="0"/>
                  </a:lnTo>
                  <a:lnTo>
                    <a:pt x="714259" y="4377"/>
                  </a:lnTo>
                  <a:lnTo>
                    <a:pt x="758389" y="17184"/>
                  </a:lnTo>
                  <a:lnTo>
                    <a:pt x="799073" y="37928"/>
                  </a:lnTo>
                  <a:lnTo>
                    <a:pt x="835073" y="66119"/>
                  </a:lnTo>
                  <a:lnTo>
                    <a:pt x="864603" y="100503"/>
                  </a:lnTo>
                  <a:lnTo>
                    <a:pt x="886329" y="139359"/>
                  </a:lnTo>
                  <a:lnTo>
                    <a:pt x="899739" y="181502"/>
                  </a:lnTo>
                  <a:lnTo>
                    <a:pt x="904323" y="225749"/>
                  </a:lnTo>
                  <a:lnTo>
                    <a:pt x="899519" y="271245"/>
                  </a:lnTo>
                  <a:lnTo>
                    <a:pt x="885744" y="313621"/>
                  </a:lnTo>
                  <a:lnTo>
                    <a:pt x="863947" y="351967"/>
                  </a:lnTo>
                  <a:lnTo>
                    <a:pt x="835079" y="385378"/>
                  </a:lnTo>
                  <a:lnTo>
                    <a:pt x="800092" y="412944"/>
                  </a:lnTo>
                  <a:lnTo>
                    <a:pt x="759936" y="433758"/>
                  </a:lnTo>
                  <a:lnTo>
                    <a:pt x="715563" y="446912"/>
                  </a:lnTo>
                  <a:lnTo>
                    <a:pt x="667923" y="451499"/>
                  </a:lnTo>
                  <a:lnTo>
                    <a:pt x="620283" y="446912"/>
                  </a:lnTo>
                  <a:lnTo>
                    <a:pt x="575910" y="433758"/>
                  </a:lnTo>
                  <a:lnTo>
                    <a:pt x="535754" y="412944"/>
                  </a:lnTo>
                  <a:lnTo>
                    <a:pt x="500767" y="385378"/>
                  </a:lnTo>
                  <a:lnTo>
                    <a:pt x="471900" y="351967"/>
                  </a:lnTo>
                  <a:lnTo>
                    <a:pt x="450102" y="313621"/>
                  </a:lnTo>
                  <a:lnTo>
                    <a:pt x="436327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9" y="252051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5" name="object 26"/>
            <p:cNvSpPr/>
            <p:nvPr/>
          </p:nvSpPr>
          <p:spPr>
            <a:xfrm>
              <a:off x="5401080" y="171252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14399" y="33784"/>
                  </a:moveTo>
                  <a:lnTo>
                    <a:pt x="0" y="5814"/>
                  </a:lnTo>
                  <a:lnTo>
                    <a:pt x="45624" y="0"/>
                  </a:lnTo>
                  <a:lnTo>
                    <a:pt x="14399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6" name="object 27"/>
            <p:cNvSpPr/>
            <p:nvPr/>
          </p:nvSpPr>
          <p:spPr>
            <a:xfrm>
              <a:off x="5401080" y="171252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14399" y="33784"/>
                  </a:moveTo>
                  <a:lnTo>
                    <a:pt x="45624" y="0"/>
                  </a:lnTo>
                  <a:lnTo>
                    <a:pt x="0" y="5814"/>
                  </a:lnTo>
                  <a:lnTo>
                    <a:pt x="14399" y="3378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7" name="object 28"/>
            <p:cNvSpPr/>
            <p:nvPr/>
          </p:nvSpPr>
          <p:spPr>
            <a:xfrm>
              <a:off x="5027760" y="145728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4">
                  <a:moveTo>
                    <a:pt x="0" y="0"/>
                  </a:moveTo>
                  <a:lnTo>
                    <a:pt x="380599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8" name="object 29"/>
            <p:cNvSpPr/>
            <p:nvPr/>
          </p:nvSpPr>
          <p:spPr>
            <a:xfrm>
              <a:off x="5401080" y="163944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45624" y="33784"/>
                  </a:moveTo>
                  <a:lnTo>
                    <a:pt x="0" y="27969"/>
                  </a:lnTo>
                  <a:lnTo>
                    <a:pt x="14399" y="0"/>
                  </a:lnTo>
                  <a:lnTo>
                    <a:pt x="45624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9" name="object 30"/>
            <p:cNvSpPr/>
            <p:nvPr/>
          </p:nvSpPr>
          <p:spPr>
            <a:xfrm>
              <a:off x="5401080" y="163944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0" y="27969"/>
                  </a:moveTo>
                  <a:lnTo>
                    <a:pt x="45624" y="33784"/>
                  </a:lnTo>
                  <a:lnTo>
                    <a:pt x="14399" y="0"/>
                  </a:lnTo>
                  <a:lnTo>
                    <a:pt x="0" y="2796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40" name="object 31"/>
          <p:cNvSpPr/>
          <p:nvPr/>
        </p:nvSpPr>
        <p:spPr>
          <a:xfrm>
            <a:off x="5631120" y="158328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741" name="object 32"/>
          <p:cNvGrpSpPr/>
          <p:nvPr/>
        </p:nvGrpSpPr>
        <p:grpSpPr>
          <a:xfrm>
            <a:off x="5906160" y="1501920"/>
            <a:ext cx="1205280" cy="456840"/>
            <a:chOff x="5906160" y="1501920"/>
            <a:chExt cx="1205280" cy="456840"/>
          </a:xfrm>
        </p:grpSpPr>
        <p:sp>
          <p:nvSpPr>
            <p:cNvPr id="1742" name="object 33"/>
            <p:cNvSpPr/>
            <p:nvPr/>
          </p:nvSpPr>
          <p:spPr>
            <a:xfrm>
              <a:off x="5906160" y="172512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3" name="object 34"/>
            <p:cNvSpPr/>
            <p:nvPr/>
          </p:nvSpPr>
          <p:spPr>
            <a:xfrm>
              <a:off x="6271920" y="170928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4" name="object 35"/>
            <p:cNvSpPr/>
            <p:nvPr/>
          </p:nvSpPr>
          <p:spPr>
            <a:xfrm>
              <a:off x="6271920" y="170928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5" name="object 36"/>
            <p:cNvSpPr/>
            <p:nvPr/>
          </p:nvSpPr>
          <p:spPr>
            <a:xfrm>
              <a:off x="6363360" y="150192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1"/>
                  </a:lnTo>
                  <a:lnTo>
                    <a:pt x="435183" y="141118"/>
                  </a:lnTo>
                  <a:lnTo>
                    <a:pt x="448013" y="183793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6" name="object 37"/>
            <p:cNvSpPr/>
            <p:nvPr/>
          </p:nvSpPr>
          <p:spPr>
            <a:xfrm>
              <a:off x="6363360" y="150192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1"/>
                  </a:lnTo>
                  <a:lnTo>
                    <a:pt x="435183" y="141118"/>
                  </a:lnTo>
                  <a:lnTo>
                    <a:pt x="448013" y="183793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747" name="object 38" descr=""/>
            <p:cNvPicPr/>
            <p:nvPr/>
          </p:nvPicPr>
          <p:blipFill>
            <a:blip r:embed="rId1"/>
            <a:stretch/>
          </p:blipFill>
          <p:spPr>
            <a:xfrm>
              <a:off x="6477840" y="165564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48" name="object 39"/>
            <p:cNvSpPr/>
            <p:nvPr/>
          </p:nvSpPr>
          <p:spPr>
            <a:xfrm>
              <a:off x="6815880" y="172476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9" name="object 40"/>
            <p:cNvSpPr/>
            <p:nvPr/>
          </p:nvSpPr>
          <p:spPr>
            <a:xfrm>
              <a:off x="7067880" y="170892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2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0" name="object 41"/>
            <p:cNvSpPr/>
            <p:nvPr/>
          </p:nvSpPr>
          <p:spPr>
            <a:xfrm>
              <a:off x="7067880" y="170892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43574" y="14722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51" name="object 42"/>
          <p:cNvSpPr/>
          <p:nvPr/>
        </p:nvSpPr>
        <p:spPr>
          <a:xfrm>
            <a:off x="7198560" y="1566360"/>
            <a:ext cx="2865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66" strike="noStrike">
                <a:latin typeface="Verdana"/>
              </a:rPr>
              <a:t>out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52" name="object 43"/>
          <p:cNvSpPr/>
          <p:nvPr/>
        </p:nvSpPr>
        <p:spPr>
          <a:xfrm>
            <a:off x="952560" y="1390680"/>
            <a:ext cx="559800" cy="406800"/>
          </a:xfrm>
          <a:prstGeom prst="rect">
            <a:avLst/>
          </a:prstGeom>
          <a:noFill/>
          <a:ln w="9524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 anchor="t">
            <a:spAutoFit/>
          </a:bodyPr>
          <a:p>
            <a:pPr>
              <a:lnSpc>
                <a:spcPct val="100000"/>
              </a:lnSpc>
              <a:spcBef>
                <a:spcPts val="119"/>
              </a:spcBef>
              <a:buNone/>
            </a:pPr>
            <a:endParaRPr b="0" lang="en-GB" sz="900" spc="-1" strike="noStrike">
              <a:latin typeface="Arial"/>
            </a:endParaRPr>
          </a:p>
          <a:p>
            <a:pPr marL="182160">
              <a:lnSpc>
                <a:spcPct val="100000"/>
              </a:lnSpc>
              <a:spcBef>
                <a:spcPts val="6"/>
              </a:spcBef>
              <a:buNone/>
            </a:pPr>
            <a:r>
              <a:rPr b="0" lang="en-GB" sz="1400" spc="-26" strike="noStrike">
                <a:latin typeface="Arial"/>
              </a:rPr>
              <a:t>w</a:t>
            </a:r>
            <a:r>
              <a:rPr b="0" lang="en-GB" sz="1350" spc="-38" strike="noStrike" baseline="-33000">
                <a:latin typeface="Arial"/>
              </a:rPr>
              <a:t>0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753" name="object 44"/>
          <p:cNvSpPr/>
          <p:nvPr/>
        </p:nvSpPr>
        <p:spPr>
          <a:xfrm>
            <a:off x="1512000" y="1390680"/>
            <a:ext cx="559800" cy="406800"/>
          </a:xfrm>
          <a:prstGeom prst="rect">
            <a:avLst/>
          </a:prstGeom>
          <a:noFill/>
          <a:ln w="9524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 anchor="t">
            <a:spAutoFit/>
          </a:bodyPr>
          <a:p>
            <a:pPr>
              <a:lnSpc>
                <a:spcPct val="100000"/>
              </a:lnSpc>
              <a:spcBef>
                <a:spcPts val="119"/>
              </a:spcBef>
              <a:buNone/>
            </a:pPr>
            <a:endParaRPr b="0" lang="en-GB" sz="900" spc="-1" strike="noStrike">
              <a:latin typeface="Arial"/>
            </a:endParaRPr>
          </a:p>
          <a:p>
            <a:pPr marL="182160">
              <a:lnSpc>
                <a:spcPct val="100000"/>
              </a:lnSpc>
              <a:spcBef>
                <a:spcPts val="6"/>
              </a:spcBef>
              <a:buNone/>
            </a:pPr>
            <a:r>
              <a:rPr b="0" lang="en-GB" sz="1400" spc="-26" strike="noStrike">
                <a:latin typeface="Arial"/>
              </a:rPr>
              <a:t>w</a:t>
            </a:r>
            <a:r>
              <a:rPr b="0" lang="en-GB" sz="1350" spc="-38" strike="noStrike" baseline="-33000">
                <a:latin typeface="Arial"/>
              </a:rPr>
              <a:t>1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754" name="object 45"/>
          <p:cNvSpPr/>
          <p:nvPr/>
        </p:nvSpPr>
        <p:spPr>
          <a:xfrm>
            <a:off x="2636640" y="1314360"/>
            <a:ext cx="573120" cy="296640"/>
          </a:xfrm>
          <a:prstGeom prst="rect">
            <a:avLst/>
          </a:prstGeom>
          <a:noFill/>
          <a:ln w="9524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83880" bIns="0" anchor="t">
            <a:spAutoFit/>
          </a:bodyPr>
          <a:p>
            <a:pPr algn="ctr">
              <a:lnSpc>
                <a:spcPct val="100000"/>
              </a:lnSpc>
              <a:spcBef>
                <a:spcPts val="660"/>
              </a:spcBef>
              <a:buNone/>
            </a:pPr>
            <a:r>
              <a:rPr b="0" lang="en-GB" sz="1400" spc="-52" strike="noStrike">
                <a:latin typeface="Arial"/>
              </a:rPr>
              <a:t>b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55" name="object 46"/>
          <p:cNvSpPr/>
          <p:nvPr/>
        </p:nvSpPr>
        <p:spPr>
          <a:xfrm>
            <a:off x="2636640" y="1706760"/>
            <a:ext cx="573120" cy="296640"/>
          </a:xfrm>
          <a:prstGeom prst="rect">
            <a:avLst/>
          </a:prstGeom>
          <a:noFill/>
          <a:ln w="9524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83880" bIns="0" anchor="t">
            <a:spAutoFit/>
          </a:bodyPr>
          <a:p>
            <a:pPr algn="ctr">
              <a:lnSpc>
                <a:spcPct val="100000"/>
              </a:lnSpc>
              <a:spcBef>
                <a:spcPts val="660"/>
              </a:spcBef>
              <a:buNone/>
            </a:pPr>
            <a:r>
              <a:rPr b="0" lang="en-GB" sz="1400" spc="-52" strike="noStrike">
                <a:latin typeface="Arial"/>
              </a:rPr>
              <a:t>x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756" name="object 47" descr=""/>
          <p:cNvPicPr/>
          <p:nvPr/>
        </p:nvPicPr>
        <p:blipFill>
          <a:blip r:embed="rId2"/>
          <a:stretch/>
        </p:blipFill>
        <p:spPr>
          <a:xfrm>
            <a:off x="2290680" y="1638720"/>
            <a:ext cx="75600" cy="66600"/>
          </a:xfrm>
          <a:prstGeom prst="rect">
            <a:avLst/>
          </a:prstGeom>
          <a:ln w="0">
            <a:noFill/>
          </a:ln>
        </p:spPr>
      </p:pic>
      <p:sp>
        <p:nvSpPr>
          <p:cNvPr id="1757" name="object 48"/>
          <p:cNvSpPr/>
          <p:nvPr/>
        </p:nvSpPr>
        <p:spPr>
          <a:xfrm>
            <a:off x="812880" y="2675880"/>
            <a:ext cx="2954880" cy="290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6336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400" spc="-137" strike="noStrike">
                <a:latin typeface="Verdana"/>
              </a:rPr>
              <a:t>Output</a:t>
            </a:r>
            <a:r>
              <a:rPr b="0" lang="en-GB" sz="2400" spc="-191" strike="noStrike">
                <a:latin typeface="Verdana"/>
              </a:rPr>
              <a:t> </a:t>
            </a:r>
            <a:r>
              <a:rPr b="0" lang="en-GB" sz="2400" spc="-531" strike="noStrike">
                <a:latin typeface="Verdana"/>
              </a:rPr>
              <a:t>=</a:t>
            </a:r>
            <a:r>
              <a:rPr b="0" lang="en-GB" sz="2400" spc="-191" strike="noStrike">
                <a:latin typeface="Verdana"/>
              </a:rPr>
              <a:t> </a:t>
            </a:r>
            <a:r>
              <a:rPr b="0" lang="en-GB" sz="2400" spc="-256" strike="noStrike">
                <a:latin typeface="Verdana"/>
              </a:rPr>
              <a:t>1/(1+e</a:t>
            </a:r>
            <a:r>
              <a:rPr b="0" lang="en-GB" sz="2400" spc="-384" strike="noStrike" baseline="31000">
                <a:latin typeface="Verdana"/>
              </a:rPr>
              <a:t>-</a:t>
            </a:r>
            <a:r>
              <a:rPr b="0" lang="en-GB" sz="2400" spc="-32" strike="noStrike" baseline="31000">
                <a:latin typeface="Verdana"/>
              </a:rPr>
              <a:t>W</a:t>
            </a:r>
            <a:r>
              <a:rPr b="0" lang="en-GB" sz="2400" spc="-32" strike="noStrike" baseline="31000">
                <a:latin typeface="Noto Sans CanAborig"/>
              </a:rPr>
              <a:t>ᐧ</a:t>
            </a:r>
            <a:r>
              <a:rPr b="0" lang="en-GB" sz="2400" spc="-32" strike="noStrike" baseline="31000">
                <a:latin typeface="Verdana"/>
              </a:rPr>
              <a:t>X</a:t>
            </a:r>
            <a:r>
              <a:rPr b="0" lang="en-GB" sz="2400" spc="-21" strike="noStrike">
                <a:latin typeface="Verdana"/>
              </a:rPr>
              <a:t>)</a:t>
            </a:r>
            <a:endParaRPr b="0" lang="en-GB" sz="2400" spc="-1" strike="noStrike">
              <a:latin typeface="Arial"/>
            </a:endParaRPr>
          </a:p>
          <a:p>
            <a:pPr marL="63360">
              <a:lnSpc>
                <a:spcPct val="197000"/>
              </a:lnSpc>
              <a:buNone/>
            </a:pPr>
            <a:r>
              <a:rPr b="0" lang="en-GB" sz="2400" spc="-177" strike="noStrike">
                <a:latin typeface="Verdana"/>
              </a:rPr>
              <a:t>Error</a:t>
            </a:r>
            <a:r>
              <a:rPr b="0" lang="en-GB" sz="2400" spc="-202" strike="noStrike">
                <a:latin typeface="Verdana"/>
              </a:rPr>
              <a:t> </a:t>
            </a:r>
            <a:r>
              <a:rPr b="0" lang="en-GB" sz="2400" spc="-531" strike="noStrike">
                <a:latin typeface="Verdana"/>
              </a:rPr>
              <a:t>=</a:t>
            </a:r>
            <a:r>
              <a:rPr b="0" lang="en-GB" sz="2400" spc="-197" strike="noStrike">
                <a:latin typeface="Verdana"/>
              </a:rPr>
              <a:t> </a:t>
            </a:r>
            <a:r>
              <a:rPr b="0" lang="en-GB" sz="2400" spc="-131" strike="noStrike">
                <a:latin typeface="Verdana"/>
              </a:rPr>
              <a:t>Output-</a:t>
            </a:r>
            <a:r>
              <a:rPr b="0" lang="en-GB" sz="2400" spc="-80" strike="noStrike">
                <a:latin typeface="Verdana"/>
              </a:rPr>
              <a:t>Label </a:t>
            </a:r>
            <a:r>
              <a:rPr b="0" lang="en-GB" sz="2400" spc="-182" strike="noStrike">
                <a:latin typeface="Verdana"/>
              </a:rPr>
              <a:t>Loss=</a:t>
            </a:r>
            <a:r>
              <a:rPr b="0" lang="en-GB" sz="2400" spc="-211" strike="noStrike">
                <a:latin typeface="Verdana"/>
              </a:rPr>
              <a:t> </a:t>
            </a:r>
            <a:r>
              <a:rPr b="0" lang="en-GB" sz="2400" spc="-106" strike="noStrike">
                <a:latin typeface="Verdana"/>
              </a:rPr>
              <a:t>0.5(Error)</a:t>
            </a:r>
            <a:r>
              <a:rPr b="0" lang="en-GB" sz="2400" spc="-157" strike="noStrike" baseline="31000">
                <a:latin typeface="Verdana"/>
              </a:rPr>
              <a:t>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758" name="PlaceHolder 2"/>
          <p:cNvSpPr>
            <a:spLocks noGrp="1"/>
          </p:cNvSpPr>
          <p:nvPr>
            <p:ph type="sldNum" idx="37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CBDE76BA-F59D-4422-B1AE-6149370F02C9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69952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Backward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pass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74" strike="noStrike">
                <a:solidFill>
                  <a:srgbClr val="9ed154"/>
                </a:solidFill>
                <a:latin typeface="Roboto Medium"/>
              </a:rPr>
              <a:t>-</a:t>
            </a:r>
            <a:r>
              <a:rPr b="0" lang="en-GB" sz="3000" spc="-1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using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9" strike="noStrike">
                <a:solidFill>
                  <a:srgbClr val="9ed154"/>
                </a:solidFill>
                <a:latin typeface="Roboto Medium"/>
              </a:rPr>
              <a:t>gradient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descent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760" name="PlaceHolder 2"/>
          <p:cNvSpPr>
            <a:spLocks noGrp="1"/>
          </p:cNvSpPr>
          <p:nvPr>
            <p:ph type="sldNum" idx="38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8F7ACCEC-7E30-4871-A2E8-28CB7C9F8290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761" name="object 3"/>
          <p:cNvSpPr/>
          <p:nvPr/>
        </p:nvSpPr>
        <p:spPr>
          <a:xfrm>
            <a:off x="587520" y="1704600"/>
            <a:ext cx="6163560" cy="29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50760">
              <a:lnSpc>
                <a:spcPts val="2849"/>
              </a:lnSpc>
              <a:spcBef>
                <a:spcPts val="218"/>
              </a:spcBef>
              <a:buNone/>
            </a:pPr>
            <a:r>
              <a:rPr b="0" lang="en-GB" sz="2400" spc="-12" strike="noStrike">
                <a:solidFill>
                  <a:srgbClr val="26858a"/>
                </a:solidFill>
                <a:latin typeface="Verdana"/>
              </a:rPr>
              <a:t>We</a:t>
            </a:r>
            <a:r>
              <a:rPr b="0" lang="en-GB" sz="2400" spc="-216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66" strike="noStrike">
                <a:solidFill>
                  <a:srgbClr val="26858a"/>
                </a:solidFill>
                <a:latin typeface="Verdana"/>
              </a:rPr>
              <a:t>want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858a"/>
                </a:solidFill>
                <a:latin typeface="Verdana"/>
              </a:rPr>
              <a:t>to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858a"/>
                </a:solidFill>
                <a:latin typeface="Verdana"/>
              </a:rPr>
              <a:t>update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06" strike="noStrike">
                <a:solidFill>
                  <a:srgbClr val="26858a"/>
                </a:solidFill>
                <a:latin typeface="Verdana"/>
              </a:rPr>
              <a:t>each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858a"/>
                </a:solidFill>
                <a:latin typeface="Verdana"/>
              </a:rPr>
              <a:t>one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858a"/>
                </a:solidFill>
                <a:latin typeface="Verdana"/>
              </a:rPr>
              <a:t>of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858a"/>
                </a:solidFill>
                <a:latin typeface="Verdana"/>
              </a:rPr>
              <a:t>the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66" strike="noStrike">
                <a:solidFill>
                  <a:srgbClr val="26858a"/>
                </a:solidFill>
                <a:latin typeface="Verdana"/>
              </a:rPr>
              <a:t>weights </a:t>
            </a:r>
            <a:r>
              <a:rPr b="0" lang="en-GB" sz="2400" spc="-120" strike="noStrike">
                <a:solidFill>
                  <a:srgbClr val="26858a"/>
                </a:solidFill>
                <a:latin typeface="Verdana"/>
              </a:rPr>
              <a:t>such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858a"/>
                </a:solidFill>
                <a:latin typeface="Verdana"/>
              </a:rPr>
              <a:t>that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32" strike="noStrike">
                <a:solidFill>
                  <a:srgbClr val="26858a"/>
                </a:solidFill>
                <a:latin typeface="Verdana"/>
              </a:rPr>
              <a:t>we</a:t>
            </a:r>
            <a:r>
              <a:rPr b="0" lang="en-GB" sz="2400" spc="-20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75" strike="noStrike">
                <a:solidFill>
                  <a:srgbClr val="26858a"/>
                </a:solidFill>
                <a:latin typeface="Verdana"/>
              </a:rPr>
              <a:t>will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85" strike="noStrike">
                <a:solidFill>
                  <a:srgbClr val="26858a"/>
                </a:solidFill>
                <a:latin typeface="Verdana"/>
              </a:rPr>
              <a:t>move</a:t>
            </a:r>
            <a:r>
              <a:rPr b="0" lang="en-GB" sz="2400" spc="-20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72" strike="noStrike">
                <a:solidFill>
                  <a:srgbClr val="26858a"/>
                </a:solidFill>
                <a:latin typeface="Verdana"/>
              </a:rPr>
              <a:t>down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858a"/>
                </a:solidFill>
                <a:latin typeface="Verdana"/>
              </a:rPr>
              <a:t>slope</a:t>
            </a:r>
            <a:r>
              <a:rPr b="0" lang="en-GB" sz="2400" spc="-20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858a"/>
                </a:solidFill>
                <a:latin typeface="Verdana"/>
              </a:rPr>
              <a:t>on</a:t>
            </a:r>
            <a:r>
              <a:rPr b="0" lang="en-GB" sz="2400" spc="-21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26" strike="noStrike">
                <a:solidFill>
                  <a:srgbClr val="26858a"/>
                </a:solidFill>
                <a:latin typeface="Verdana"/>
              </a:rPr>
              <a:t>the </a:t>
            </a:r>
            <a:r>
              <a:rPr b="0" lang="en-GB" sz="2400" spc="-182" strike="noStrike">
                <a:solidFill>
                  <a:srgbClr val="26858a"/>
                </a:solidFill>
                <a:latin typeface="Verdana"/>
              </a:rPr>
              <a:t>error</a:t>
            </a:r>
            <a:r>
              <a:rPr b="0" lang="en-GB" sz="2400" spc="-236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14" strike="noStrike">
                <a:solidFill>
                  <a:srgbClr val="26858a"/>
                </a:solidFill>
                <a:latin typeface="Verdana"/>
              </a:rPr>
              <a:t>function.</a:t>
            </a:r>
            <a:r>
              <a:rPr b="0" lang="en-GB" sz="2400" spc="174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858a"/>
                </a:solidFill>
                <a:latin typeface="Verdana"/>
              </a:rPr>
              <a:t>For</a:t>
            </a:r>
            <a:r>
              <a:rPr b="0" lang="en-GB" sz="2400" spc="-236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858a"/>
                </a:solidFill>
                <a:latin typeface="Verdana"/>
              </a:rPr>
              <a:t>that</a:t>
            </a:r>
            <a:r>
              <a:rPr b="0" lang="en-GB" sz="2400" spc="-236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32" strike="noStrike">
                <a:solidFill>
                  <a:srgbClr val="26858a"/>
                </a:solidFill>
                <a:latin typeface="Verdana"/>
              </a:rPr>
              <a:t>we</a:t>
            </a:r>
            <a:r>
              <a:rPr b="0" lang="en-GB" sz="2400" spc="-236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858a"/>
                </a:solidFill>
                <a:latin typeface="Verdana"/>
              </a:rPr>
              <a:t>use</a:t>
            </a:r>
            <a:r>
              <a:rPr b="0" lang="en-GB" sz="2400" spc="-236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858a"/>
                </a:solidFill>
                <a:latin typeface="Verdana"/>
              </a:rPr>
              <a:t>the</a:t>
            </a:r>
            <a:r>
              <a:rPr b="0" lang="en-GB" sz="2400" spc="-236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858a"/>
                </a:solidFill>
                <a:latin typeface="Verdana"/>
              </a:rPr>
              <a:t>gradient </a:t>
            </a:r>
            <a:r>
              <a:rPr b="0" lang="en-GB" sz="2400" spc="-126" strike="noStrike">
                <a:solidFill>
                  <a:srgbClr val="26858a"/>
                </a:solidFill>
                <a:latin typeface="Verdana"/>
              </a:rPr>
              <a:t>descent</a:t>
            </a:r>
            <a:r>
              <a:rPr b="0" lang="en-GB" sz="2400" spc="-202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55" strike="noStrike">
                <a:solidFill>
                  <a:srgbClr val="26858a"/>
                </a:solidFill>
                <a:latin typeface="Verdana"/>
              </a:rPr>
              <a:t>algorithm.</a:t>
            </a:r>
            <a:endParaRPr b="0" lang="en-GB" sz="2400" spc="-1" strike="noStrike">
              <a:latin typeface="Arial"/>
            </a:endParaRPr>
          </a:p>
          <a:p>
            <a:pPr marL="50760">
              <a:lnSpc>
                <a:spcPct val="100000"/>
              </a:lnSpc>
              <a:spcBef>
                <a:spcPts val="2730"/>
              </a:spcBef>
              <a:buNone/>
            </a:pPr>
            <a:r>
              <a:rPr b="0" lang="en-GB" sz="2400" spc="-137" strike="noStrike">
                <a:latin typeface="Verdana"/>
              </a:rPr>
              <a:t>Output</a:t>
            </a:r>
            <a:r>
              <a:rPr b="0" lang="en-GB" sz="2400" spc="-191" strike="noStrike">
                <a:latin typeface="Verdana"/>
              </a:rPr>
              <a:t> </a:t>
            </a:r>
            <a:r>
              <a:rPr b="0" lang="en-GB" sz="2400" spc="-531" strike="noStrike">
                <a:latin typeface="Verdana"/>
              </a:rPr>
              <a:t>=</a:t>
            </a:r>
            <a:r>
              <a:rPr b="0" lang="en-GB" sz="2400" spc="-191" strike="noStrike">
                <a:latin typeface="Verdana"/>
              </a:rPr>
              <a:t> </a:t>
            </a:r>
            <a:r>
              <a:rPr b="0" lang="en-GB" sz="2400" spc="-256" strike="noStrike">
                <a:latin typeface="Verdana"/>
              </a:rPr>
              <a:t>1/(1+e</a:t>
            </a:r>
            <a:r>
              <a:rPr b="0" lang="en-GB" sz="2400" spc="-384" strike="noStrike" baseline="31000">
                <a:latin typeface="Verdana"/>
              </a:rPr>
              <a:t>-</a:t>
            </a:r>
            <a:r>
              <a:rPr b="0" lang="en-GB" sz="2400" spc="-32" strike="noStrike" baseline="31000">
                <a:latin typeface="Verdana"/>
              </a:rPr>
              <a:t>W</a:t>
            </a:r>
            <a:r>
              <a:rPr b="0" lang="en-GB" sz="2400" spc="-32" strike="noStrike" baseline="31000">
                <a:latin typeface="Noto Sans CanAborig"/>
              </a:rPr>
              <a:t>ᐧ</a:t>
            </a:r>
            <a:r>
              <a:rPr b="0" lang="en-GB" sz="2400" spc="-32" strike="noStrike" baseline="31000">
                <a:latin typeface="Verdana"/>
              </a:rPr>
              <a:t>X</a:t>
            </a:r>
            <a:r>
              <a:rPr b="0" lang="en-GB" sz="2400" spc="-21" strike="noStrike">
                <a:latin typeface="Verdana"/>
              </a:rPr>
              <a:t>)</a:t>
            </a:r>
            <a:endParaRPr b="0" lang="en-GB" sz="2400" spc="-1" strike="noStrike">
              <a:latin typeface="Arial"/>
            </a:endParaRPr>
          </a:p>
          <a:p>
            <a:pPr marL="50760">
              <a:lnSpc>
                <a:spcPct val="100000"/>
              </a:lnSpc>
              <a:spcBef>
                <a:spcPts val="2820"/>
              </a:spcBef>
              <a:buNone/>
            </a:pPr>
            <a:r>
              <a:rPr b="0" lang="en-GB" sz="2400" spc="-177" strike="noStrike">
                <a:latin typeface="Verdana"/>
              </a:rPr>
              <a:t>Error</a:t>
            </a:r>
            <a:r>
              <a:rPr b="0" lang="en-GB" sz="2400" spc="-202" strike="noStrike">
                <a:latin typeface="Verdana"/>
              </a:rPr>
              <a:t> </a:t>
            </a:r>
            <a:r>
              <a:rPr b="0" lang="en-GB" sz="2400" spc="-531" strike="noStrike">
                <a:latin typeface="Verdana"/>
              </a:rPr>
              <a:t>=</a:t>
            </a:r>
            <a:r>
              <a:rPr b="0" lang="en-GB" sz="2400" spc="-202" strike="noStrike">
                <a:latin typeface="Verdana"/>
              </a:rPr>
              <a:t> </a:t>
            </a:r>
            <a:r>
              <a:rPr b="0" lang="en-GB" sz="2400" spc="-111" strike="noStrike">
                <a:latin typeface="Verdana"/>
              </a:rPr>
              <a:t>label-</a:t>
            </a:r>
            <a:r>
              <a:rPr b="0" lang="en-GB" sz="2400" spc="-137" strike="noStrike">
                <a:latin typeface="Verdana"/>
              </a:rPr>
              <a:t>Output</a:t>
            </a:r>
            <a:r>
              <a:rPr b="0" lang="en-GB" sz="2400" spc="-202" strike="noStrike">
                <a:latin typeface="Verdana"/>
              </a:rPr>
              <a:t> </a:t>
            </a:r>
            <a:r>
              <a:rPr b="0" lang="en-GB" sz="2400" spc="-531" strike="noStrike">
                <a:latin typeface="Verdana"/>
              </a:rPr>
              <a:t>=</a:t>
            </a:r>
            <a:r>
              <a:rPr b="0" lang="en-GB" sz="2400" spc="-197" strike="noStrike">
                <a:latin typeface="Verdana"/>
              </a:rPr>
              <a:t> </a:t>
            </a:r>
            <a:r>
              <a:rPr b="0" lang="en-GB" sz="2400" spc="-111" strike="noStrike">
                <a:latin typeface="Verdana"/>
              </a:rPr>
              <a:t>label</a:t>
            </a:r>
            <a:r>
              <a:rPr b="0" lang="en-GB" sz="2400" spc="-202" strike="noStrike">
                <a:latin typeface="Verdana"/>
              </a:rPr>
              <a:t> </a:t>
            </a:r>
            <a:r>
              <a:rPr b="0" lang="en-GB" sz="2400" spc="-86" strike="noStrike">
                <a:latin typeface="Verdana"/>
              </a:rPr>
              <a:t>-</a:t>
            </a:r>
            <a:r>
              <a:rPr b="0" lang="en-GB" sz="2400" spc="-202" strike="noStrike">
                <a:latin typeface="Verdana"/>
              </a:rPr>
              <a:t> </a:t>
            </a:r>
            <a:r>
              <a:rPr b="0" lang="en-GB" sz="2400" spc="-256" strike="noStrike">
                <a:latin typeface="Verdana"/>
              </a:rPr>
              <a:t>1/(1+e</a:t>
            </a:r>
            <a:r>
              <a:rPr b="0" lang="en-GB" sz="2400" spc="-384" strike="noStrike" baseline="31000">
                <a:latin typeface="Verdana"/>
              </a:rPr>
              <a:t>-</a:t>
            </a:r>
            <a:r>
              <a:rPr b="0" lang="en-GB" sz="2400" spc="-32" strike="noStrike" baseline="31000">
                <a:latin typeface="Verdana"/>
              </a:rPr>
              <a:t>W</a:t>
            </a:r>
            <a:r>
              <a:rPr b="0" lang="en-GB" sz="2400" spc="-32" strike="noStrike" baseline="31000">
                <a:latin typeface="Noto Sans CanAborig"/>
              </a:rPr>
              <a:t>ᐧ</a:t>
            </a:r>
            <a:r>
              <a:rPr b="0" lang="en-GB" sz="2400" spc="-32" strike="noStrike" baseline="31000">
                <a:latin typeface="Verdana"/>
              </a:rPr>
              <a:t>X</a:t>
            </a:r>
            <a:r>
              <a:rPr b="0" lang="en-GB" sz="2400" spc="-21" strike="noStrike">
                <a:latin typeface="Verdana"/>
              </a:rPr>
              <a:t>)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PlaceHolder 1"/>
          <p:cNvSpPr>
            <a:spLocks noGrp="1"/>
          </p:cNvSpPr>
          <p:nvPr>
            <p:ph type="title"/>
          </p:nvPr>
        </p:nvSpPr>
        <p:spPr>
          <a:xfrm>
            <a:off x="476640" y="790200"/>
            <a:ext cx="275688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Backward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pass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763" name="object 3"/>
          <p:cNvSpPr/>
          <p:nvPr/>
        </p:nvSpPr>
        <p:spPr>
          <a:xfrm>
            <a:off x="1383120" y="3730320"/>
            <a:ext cx="34894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400" spc="-157" strike="noStrike">
                <a:solidFill>
                  <a:srgbClr val="266d77"/>
                </a:solidFill>
                <a:latin typeface="Verdana"/>
              </a:rPr>
              <a:t>Remember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chain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rule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1764" name="object 4"/>
          <p:cNvGrpSpPr/>
          <p:nvPr/>
        </p:nvGrpSpPr>
        <p:grpSpPr>
          <a:xfrm>
            <a:off x="1612080" y="1591560"/>
            <a:ext cx="292320" cy="285480"/>
            <a:chOff x="1612080" y="1591560"/>
            <a:chExt cx="292320" cy="285480"/>
          </a:xfrm>
        </p:grpSpPr>
        <p:sp>
          <p:nvSpPr>
            <p:cNvPr id="1765" name="object 5"/>
            <p:cNvSpPr/>
            <p:nvPr/>
          </p:nvSpPr>
          <p:spPr>
            <a:xfrm>
              <a:off x="1612080" y="15915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6"/>
                  </a:lnTo>
                  <a:lnTo>
                    <a:pt x="267652" y="63506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6" name="object 6"/>
            <p:cNvSpPr/>
            <p:nvPr/>
          </p:nvSpPr>
          <p:spPr>
            <a:xfrm>
              <a:off x="1612080" y="15915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8"/>
                  </a:lnTo>
                  <a:lnTo>
                    <a:pt x="249406" y="41779"/>
                  </a:lnTo>
                  <a:lnTo>
                    <a:pt x="281078" y="88059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67" name="object 7"/>
          <p:cNvGrpSpPr/>
          <p:nvPr/>
        </p:nvGrpSpPr>
        <p:grpSpPr>
          <a:xfrm>
            <a:off x="1612080" y="2077920"/>
            <a:ext cx="292320" cy="285480"/>
            <a:chOff x="1612080" y="2077920"/>
            <a:chExt cx="292320" cy="285480"/>
          </a:xfrm>
        </p:grpSpPr>
        <p:sp>
          <p:nvSpPr>
            <p:cNvPr id="1768" name="object 8"/>
            <p:cNvSpPr/>
            <p:nvPr/>
          </p:nvSpPr>
          <p:spPr>
            <a:xfrm>
              <a:off x="1612080" y="207792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7"/>
                  </a:lnTo>
                  <a:lnTo>
                    <a:pt x="267652" y="63507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9" name="object 9"/>
            <p:cNvSpPr/>
            <p:nvPr/>
          </p:nvSpPr>
          <p:spPr>
            <a:xfrm>
              <a:off x="1612080" y="207792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9"/>
                  </a:lnTo>
                  <a:lnTo>
                    <a:pt x="249406" y="41782"/>
                  </a:lnTo>
                  <a:lnTo>
                    <a:pt x="281078" y="8806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70" name="object 10"/>
          <p:cNvSpPr/>
          <p:nvPr/>
        </p:nvSpPr>
        <p:spPr>
          <a:xfrm>
            <a:off x="1700640" y="161388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71" name="object 11"/>
          <p:cNvSpPr/>
          <p:nvPr/>
        </p:nvSpPr>
        <p:spPr>
          <a:xfrm>
            <a:off x="1705320" y="206892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1772" name="object 12"/>
          <p:cNvGrpSpPr/>
          <p:nvPr/>
        </p:nvGrpSpPr>
        <p:grpSpPr>
          <a:xfrm>
            <a:off x="1904400" y="1735560"/>
            <a:ext cx="438840" cy="31320"/>
            <a:chOff x="1904400" y="1735560"/>
            <a:chExt cx="438840" cy="31320"/>
          </a:xfrm>
        </p:grpSpPr>
        <p:sp>
          <p:nvSpPr>
            <p:cNvPr id="1773" name="object 13"/>
            <p:cNvSpPr/>
            <p:nvPr/>
          </p:nvSpPr>
          <p:spPr>
            <a:xfrm>
              <a:off x="1904400" y="175032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4" name="object 14"/>
            <p:cNvSpPr/>
            <p:nvPr/>
          </p:nvSpPr>
          <p:spPr>
            <a:xfrm>
              <a:off x="2299680" y="17355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5" name="object 15"/>
            <p:cNvSpPr/>
            <p:nvPr/>
          </p:nvSpPr>
          <p:spPr>
            <a:xfrm>
              <a:off x="2299680" y="17355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76" name="object 16"/>
          <p:cNvGrpSpPr/>
          <p:nvPr/>
        </p:nvGrpSpPr>
        <p:grpSpPr>
          <a:xfrm>
            <a:off x="1904400" y="2209680"/>
            <a:ext cx="438840" cy="31320"/>
            <a:chOff x="1904400" y="2209680"/>
            <a:chExt cx="438840" cy="31320"/>
          </a:xfrm>
        </p:grpSpPr>
        <p:sp>
          <p:nvSpPr>
            <p:cNvPr id="1777" name="object 17"/>
            <p:cNvSpPr/>
            <p:nvPr/>
          </p:nvSpPr>
          <p:spPr>
            <a:xfrm>
              <a:off x="1904400" y="222408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8" name="object 18"/>
            <p:cNvSpPr/>
            <p:nvPr/>
          </p:nvSpPr>
          <p:spPr>
            <a:xfrm>
              <a:off x="2299680" y="220968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9" name="object 19"/>
            <p:cNvSpPr/>
            <p:nvPr/>
          </p:nvSpPr>
          <p:spPr>
            <a:xfrm>
              <a:off x="2299680" y="220968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80" name="object 20"/>
          <p:cNvSpPr/>
          <p:nvPr/>
        </p:nvSpPr>
        <p:spPr>
          <a:xfrm>
            <a:off x="2356920" y="1628280"/>
            <a:ext cx="508320" cy="15516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37600">
              <a:lnSpc>
                <a:spcPts val="1219"/>
              </a:lnSpc>
              <a:buNone/>
            </a:pPr>
            <a:r>
              <a:rPr b="0" lang="en-GB" sz="1200" spc="-26" strike="noStrike">
                <a:latin typeface="Verdana"/>
              </a:rPr>
              <a:t>w</a:t>
            </a:r>
            <a:r>
              <a:rPr b="0" lang="en-GB" sz="1200" spc="-38" strike="noStrike" baseline="-31000">
                <a:latin typeface="Verdana"/>
              </a:rPr>
              <a:t>0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81" name="object 21"/>
          <p:cNvSpPr/>
          <p:nvPr/>
        </p:nvSpPr>
        <p:spPr>
          <a:xfrm>
            <a:off x="2356920" y="2093400"/>
            <a:ext cx="508320" cy="17100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47680">
              <a:lnSpc>
                <a:spcPts val="1344"/>
              </a:lnSpc>
              <a:buNone/>
            </a:pPr>
            <a:r>
              <a:rPr b="0" lang="en-GB" sz="1200" spc="-26" strike="noStrike">
                <a:latin typeface="Verdana"/>
              </a:rPr>
              <a:t>w</a:t>
            </a:r>
            <a:r>
              <a:rPr b="0" lang="en-GB" sz="1200" spc="-38" strike="noStrike" baseline="-31000">
                <a:latin typeface="Verdana"/>
              </a:rPr>
              <a:t>1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1782" name="object 22"/>
          <p:cNvGrpSpPr/>
          <p:nvPr/>
        </p:nvGrpSpPr>
        <p:grpSpPr>
          <a:xfrm>
            <a:off x="2864880" y="1749600"/>
            <a:ext cx="904680" cy="474840"/>
            <a:chOff x="2864880" y="1749600"/>
            <a:chExt cx="904680" cy="474840"/>
          </a:xfrm>
        </p:grpSpPr>
        <p:sp>
          <p:nvSpPr>
            <p:cNvPr id="1783" name="object 23"/>
            <p:cNvSpPr/>
            <p:nvPr/>
          </p:nvSpPr>
          <p:spPr>
            <a:xfrm>
              <a:off x="3296520" y="177264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4" name="object 24"/>
            <p:cNvSpPr/>
            <p:nvPr/>
          </p:nvSpPr>
          <p:spPr>
            <a:xfrm>
              <a:off x="2864880" y="177264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7" y="180253"/>
                  </a:lnTo>
                  <a:lnTo>
                    <a:pt x="450102" y="137877"/>
                  </a:lnTo>
                  <a:lnTo>
                    <a:pt x="471900" y="99531"/>
                  </a:lnTo>
                  <a:lnTo>
                    <a:pt x="500767" y="66120"/>
                  </a:lnTo>
                  <a:lnTo>
                    <a:pt x="535754" y="38554"/>
                  </a:lnTo>
                  <a:lnTo>
                    <a:pt x="575910" y="17740"/>
                  </a:lnTo>
                  <a:lnTo>
                    <a:pt x="620283" y="4586"/>
                  </a:lnTo>
                  <a:lnTo>
                    <a:pt x="667923" y="0"/>
                  </a:lnTo>
                  <a:lnTo>
                    <a:pt x="714259" y="4377"/>
                  </a:lnTo>
                  <a:lnTo>
                    <a:pt x="758389" y="17184"/>
                  </a:lnTo>
                  <a:lnTo>
                    <a:pt x="799073" y="37928"/>
                  </a:lnTo>
                  <a:lnTo>
                    <a:pt x="835073" y="66119"/>
                  </a:lnTo>
                  <a:lnTo>
                    <a:pt x="864603" y="100503"/>
                  </a:lnTo>
                  <a:lnTo>
                    <a:pt x="886329" y="139359"/>
                  </a:lnTo>
                  <a:lnTo>
                    <a:pt x="899739" y="181502"/>
                  </a:lnTo>
                  <a:lnTo>
                    <a:pt x="904323" y="225749"/>
                  </a:lnTo>
                  <a:lnTo>
                    <a:pt x="899519" y="271245"/>
                  </a:lnTo>
                  <a:lnTo>
                    <a:pt x="885744" y="313621"/>
                  </a:lnTo>
                  <a:lnTo>
                    <a:pt x="863947" y="351967"/>
                  </a:lnTo>
                  <a:lnTo>
                    <a:pt x="835079" y="385378"/>
                  </a:lnTo>
                  <a:lnTo>
                    <a:pt x="800092" y="412944"/>
                  </a:lnTo>
                  <a:lnTo>
                    <a:pt x="759936" y="433758"/>
                  </a:lnTo>
                  <a:lnTo>
                    <a:pt x="715563" y="446912"/>
                  </a:lnTo>
                  <a:lnTo>
                    <a:pt x="667923" y="451499"/>
                  </a:lnTo>
                  <a:lnTo>
                    <a:pt x="620283" y="446912"/>
                  </a:lnTo>
                  <a:lnTo>
                    <a:pt x="575910" y="433758"/>
                  </a:lnTo>
                  <a:lnTo>
                    <a:pt x="535754" y="412944"/>
                  </a:lnTo>
                  <a:lnTo>
                    <a:pt x="500767" y="385378"/>
                  </a:lnTo>
                  <a:lnTo>
                    <a:pt x="471900" y="351967"/>
                  </a:lnTo>
                  <a:lnTo>
                    <a:pt x="450102" y="313621"/>
                  </a:lnTo>
                  <a:lnTo>
                    <a:pt x="436327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9" y="252051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5" name="object 25"/>
            <p:cNvSpPr/>
            <p:nvPr/>
          </p:nvSpPr>
          <p:spPr>
            <a:xfrm>
              <a:off x="3238560" y="200484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14399" y="33784"/>
                  </a:moveTo>
                  <a:lnTo>
                    <a:pt x="0" y="5814"/>
                  </a:lnTo>
                  <a:lnTo>
                    <a:pt x="45624" y="0"/>
                  </a:lnTo>
                  <a:lnTo>
                    <a:pt x="14399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6" name="object 26"/>
            <p:cNvSpPr/>
            <p:nvPr/>
          </p:nvSpPr>
          <p:spPr>
            <a:xfrm>
              <a:off x="3238560" y="200484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14399" y="33784"/>
                  </a:moveTo>
                  <a:lnTo>
                    <a:pt x="45624" y="0"/>
                  </a:lnTo>
                  <a:lnTo>
                    <a:pt x="0" y="5814"/>
                  </a:lnTo>
                  <a:lnTo>
                    <a:pt x="14399" y="3378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7" name="object 27"/>
            <p:cNvSpPr/>
            <p:nvPr/>
          </p:nvSpPr>
          <p:spPr>
            <a:xfrm>
              <a:off x="2864880" y="174960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4">
                  <a:moveTo>
                    <a:pt x="0" y="0"/>
                  </a:moveTo>
                  <a:lnTo>
                    <a:pt x="380599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8" name="object 28"/>
            <p:cNvSpPr/>
            <p:nvPr/>
          </p:nvSpPr>
          <p:spPr>
            <a:xfrm>
              <a:off x="3238560" y="193176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45624" y="33784"/>
                  </a:moveTo>
                  <a:lnTo>
                    <a:pt x="0" y="27969"/>
                  </a:lnTo>
                  <a:lnTo>
                    <a:pt x="14399" y="0"/>
                  </a:lnTo>
                  <a:lnTo>
                    <a:pt x="45624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9" name="object 29"/>
            <p:cNvSpPr/>
            <p:nvPr/>
          </p:nvSpPr>
          <p:spPr>
            <a:xfrm>
              <a:off x="3238560" y="1931760"/>
              <a:ext cx="45360" cy="33840"/>
            </a:xfrm>
            <a:custGeom>
              <a:avLst/>
              <a:gdLst/>
              <a:ahLst/>
              <a:rect l="l" t="t" r="r" b="b"/>
              <a:pathLst>
                <a:path w="45720" h="34289">
                  <a:moveTo>
                    <a:pt x="0" y="27969"/>
                  </a:moveTo>
                  <a:lnTo>
                    <a:pt x="45624" y="33784"/>
                  </a:lnTo>
                  <a:lnTo>
                    <a:pt x="14399" y="0"/>
                  </a:lnTo>
                  <a:lnTo>
                    <a:pt x="0" y="2796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90" name="object 30"/>
          <p:cNvSpPr/>
          <p:nvPr/>
        </p:nvSpPr>
        <p:spPr>
          <a:xfrm>
            <a:off x="3468600" y="187560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791" name="object 31"/>
          <p:cNvGrpSpPr/>
          <p:nvPr/>
        </p:nvGrpSpPr>
        <p:grpSpPr>
          <a:xfrm>
            <a:off x="3743280" y="1769760"/>
            <a:ext cx="1195920" cy="456840"/>
            <a:chOff x="3743280" y="1769760"/>
            <a:chExt cx="1195920" cy="456840"/>
          </a:xfrm>
        </p:grpSpPr>
        <p:sp>
          <p:nvSpPr>
            <p:cNvPr id="1792" name="object 32"/>
            <p:cNvSpPr/>
            <p:nvPr/>
          </p:nvSpPr>
          <p:spPr>
            <a:xfrm>
              <a:off x="3743280" y="201744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3" name="object 33"/>
            <p:cNvSpPr/>
            <p:nvPr/>
          </p:nvSpPr>
          <p:spPr>
            <a:xfrm>
              <a:off x="4109400" y="20016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4" name="object 34"/>
            <p:cNvSpPr/>
            <p:nvPr/>
          </p:nvSpPr>
          <p:spPr>
            <a:xfrm>
              <a:off x="4109400" y="20016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5" name="object 35"/>
            <p:cNvSpPr/>
            <p:nvPr/>
          </p:nvSpPr>
          <p:spPr>
            <a:xfrm>
              <a:off x="4191120" y="176976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1"/>
                  </a:lnTo>
                  <a:lnTo>
                    <a:pt x="435183" y="141118"/>
                  </a:lnTo>
                  <a:lnTo>
                    <a:pt x="448013" y="183793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6" name="object 36"/>
            <p:cNvSpPr/>
            <p:nvPr/>
          </p:nvSpPr>
          <p:spPr>
            <a:xfrm>
              <a:off x="4191120" y="176976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1"/>
                  </a:lnTo>
                  <a:lnTo>
                    <a:pt x="435183" y="141118"/>
                  </a:lnTo>
                  <a:lnTo>
                    <a:pt x="448013" y="183793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797" name="object 37" descr=""/>
            <p:cNvPicPr/>
            <p:nvPr/>
          </p:nvPicPr>
          <p:blipFill>
            <a:blip r:embed="rId1"/>
            <a:stretch/>
          </p:blipFill>
          <p:spPr>
            <a:xfrm>
              <a:off x="4305240" y="1923480"/>
              <a:ext cx="22356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98" name="object 38"/>
            <p:cNvSpPr/>
            <p:nvPr/>
          </p:nvSpPr>
          <p:spPr>
            <a:xfrm>
              <a:off x="4643280" y="199260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9" name="object 39"/>
            <p:cNvSpPr/>
            <p:nvPr/>
          </p:nvSpPr>
          <p:spPr>
            <a:xfrm>
              <a:off x="4895640" y="19767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2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0" name="object 40"/>
            <p:cNvSpPr/>
            <p:nvPr/>
          </p:nvSpPr>
          <p:spPr>
            <a:xfrm>
              <a:off x="4895640" y="19767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2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01" name="object 41"/>
          <p:cNvSpPr/>
          <p:nvPr/>
        </p:nvSpPr>
        <p:spPr>
          <a:xfrm>
            <a:off x="5025960" y="1834200"/>
            <a:ext cx="2865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66" strike="noStrike">
                <a:latin typeface="Verdana"/>
              </a:rPr>
              <a:t>out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802" name="object 42"/>
          <p:cNvGrpSpPr/>
          <p:nvPr/>
        </p:nvGrpSpPr>
        <p:grpSpPr>
          <a:xfrm>
            <a:off x="5359680" y="1976760"/>
            <a:ext cx="295560" cy="31320"/>
            <a:chOff x="5359680" y="1976760"/>
            <a:chExt cx="295560" cy="31320"/>
          </a:xfrm>
        </p:grpSpPr>
        <p:sp>
          <p:nvSpPr>
            <p:cNvPr id="1803" name="object 43"/>
            <p:cNvSpPr/>
            <p:nvPr/>
          </p:nvSpPr>
          <p:spPr>
            <a:xfrm>
              <a:off x="5359680" y="199260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4" name="object 44"/>
            <p:cNvSpPr/>
            <p:nvPr/>
          </p:nvSpPr>
          <p:spPr>
            <a:xfrm>
              <a:off x="5611680" y="19767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2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5" name="object 45"/>
            <p:cNvSpPr/>
            <p:nvPr/>
          </p:nvSpPr>
          <p:spPr>
            <a:xfrm>
              <a:off x="5611680" y="19767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2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06" name="object 46"/>
          <p:cNvSpPr/>
          <p:nvPr/>
        </p:nvSpPr>
        <p:spPr>
          <a:xfrm>
            <a:off x="5742360" y="1834200"/>
            <a:ext cx="40608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97" strike="noStrike">
                <a:latin typeface="Verdana"/>
              </a:rPr>
              <a:t>error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807" name="object 47" descr=""/>
          <p:cNvPicPr/>
          <p:nvPr/>
        </p:nvPicPr>
        <p:blipFill>
          <a:blip r:embed="rId2"/>
          <a:stretch/>
        </p:blipFill>
        <p:spPr>
          <a:xfrm>
            <a:off x="2149560" y="4130640"/>
            <a:ext cx="1585800" cy="908280"/>
          </a:xfrm>
          <a:prstGeom prst="rect">
            <a:avLst/>
          </a:prstGeom>
          <a:ln w="0">
            <a:noFill/>
          </a:ln>
        </p:spPr>
      </p:pic>
      <p:pic>
        <p:nvPicPr>
          <p:cNvPr id="1808" name="object 48" descr=""/>
          <p:cNvPicPr/>
          <p:nvPr/>
        </p:nvPicPr>
        <p:blipFill>
          <a:blip r:embed="rId3"/>
          <a:stretch/>
        </p:blipFill>
        <p:spPr>
          <a:xfrm>
            <a:off x="990720" y="2492280"/>
            <a:ext cx="5051880" cy="1153800"/>
          </a:xfrm>
          <a:prstGeom prst="rect">
            <a:avLst/>
          </a:prstGeom>
          <a:ln w="0">
            <a:noFill/>
          </a:ln>
        </p:spPr>
      </p:pic>
      <p:sp>
        <p:nvSpPr>
          <p:cNvPr id="1809" name="PlaceHolder 2"/>
          <p:cNvSpPr>
            <a:spLocks noGrp="1"/>
          </p:cNvSpPr>
          <p:nvPr>
            <p:ph type="sldNum" idx="39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C900BED7-60A7-4AF4-8DC4-19DE68555FA9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043640"/>
          </a:xfrm>
          <a:prstGeom prst="rect">
            <a:avLst/>
          </a:prstGeom>
          <a:noFill/>
          <a:ln w="0">
            <a:noFill/>
          </a:ln>
        </p:spPr>
        <p:txBody>
          <a:bodyPr lIns="0" rIns="0" tIns="18468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4800" spc="378" strike="noStrike">
                <a:solidFill>
                  <a:srgbClr val="9ed154"/>
                </a:solidFill>
                <a:latin typeface="Roboto Medium"/>
              </a:rPr>
              <a:t>A</a:t>
            </a:r>
            <a:r>
              <a:rPr b="0" lang="en-GB" sz="48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4800" spc="168" strike="noStrike">
                <a:solidFill>
                  <a:srgbClr val="9ed154"/>
                </a:solidFill>
                <a:latin typeface="Roboto Medium"/>
              </a:rPr>
              <a:t>neuron</a:t>
            </a:r>
            <a:endParaRPr b="0" lang="en-GB" sz="4800" spc="-1" strike="noStrike">
              <a:latin typeface="Calibri"/>
            </a:endParaRPr>
          </a:p>
        </p:txBody>
      </p:sp>
      <p:pic>
        <p:nvPicPr>
          <p:cNvPr id="536" name="object 3" descr=""/>
          <p:cNvPicPr/>
          <p:nvPr/>
        </p:nvPicPr>
        <p:blipFill>
          <a:blip r:embed="rId1"/>
          <a:stretch/>
        </p:blipFill>
        <p:spPr>
          <a:xfrm>
            <a:off x="1571040" y="1684440"/>
            <a:ext cx="4180320" cy="2392560"/>
          </a:xfrm>
          <a:prstGeom prst="rect">
            <a:avLst/>
          </a:prstGeom>
          <a:ln w="0">
            <a:noFill/>
          </a:ln>
        </p:spPr>
      </p:pic>
      <p:sp>
        <p:nvSpPr>
          <p:cNvPr id="537" name="PlaceHolder 2"/>
          <p:cNvSpPr>
            <a:spLocks noGrp="1"/>
          </p:cNvSpPr>
          <p:nvPr>
            <p:ph type="sldNum" idx="18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3E1D6650-E4F7-4770-8726-C084742D3A8C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Backward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pass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811" name="object 3"/>
          <p:cNvSpPr/>
          <p:nvPr/>
        </p:nvSpPr>
        <p:spPr>
          <a:xfrm>
            <a:off x="8745480" y="4737960"/>
            <a:ext cx="22392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1300" spc="-26" strike="noStrike">
                <a:solidFill>
                  <a:srgbClr val="ffffff"/>
                </a:solidFill>
                <a:latin typeface="UnDotum"/>
              </a:rPr>
              <a:t>32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812" name="object 4"/>
          <p:cNvSpPr/>
          <p:nvPr/>
        </p:nvSpPr>
        <p:spPr>
          <a:xfrm>
            <a:off x="412200" y="4241160"/>
            <a:ext cx="6368040" cy="75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Develop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equation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for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4" strike="noStrike">
                <a:solidFill>
                  <a:srgbClr val="266d77"/>
                </a:solidFill>
                <a:latin typeface="Verdana"/>
              </a:rPr>
              <a:t>updating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2" strike="noStrike">
                <a:solidFill>
                  <a:srgbClr val="266d77"/>
                </a:solidFill>
                <a:latin typeface="Verdana"/>
              </a:rPr>
              <a:t>each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one</a:t>
            </a:r>
            <a:r>
              <a:rPr b="0" lang="en-GB" sz="2400" spc="-22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400" spc="-21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1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weights.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1813" name="object 5"/>
          <p:cNvGrpSpPr/>
          <p:nvPr/>
        </p:nvGrpSpPr>
        <p:grpSpPr>
          <a:xfrm>
            <a:off x="1570320" y="1668600"/>
            <a:ext cx="292320" cy="285480"/>
            <a:chOff x="1570320" y="1668600"/>
            <a:chExt cx="292320" cy="285480"/>
          </a:xfrm>
        </p:grpSpPr>
        <p:sp>
          <p:nvSpPr>
            <p:cNvPr id="1814" name="object 6"/>
            <p:cNvSpPr/>
            <p:nvPr/>
          </p:nvSpPr>
          <p:spPr>
            <a:xfrm>
              <a:off x="157032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146099" y="285299"/>
                  </a:moveTo>
                  <a:lnTo>
                    <a:pt x="99921" y="278026"/>
                  </a:lnTo>
                  <a:lnTo>
                    <a:pt x="59815" y="257776"/>
                  </a:lnTo>
                  <a:lnTo>
                    <a:pt x="28189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9" y="58403"/>
                  </a:lnTo>
                  <a:lnTo>
                    <a:pt x="59815" y="27523"/>
                  </a:lnTo>
                  <a:lnTo>
                    <a:pt x="99921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7"/>
                  </a:lnTo>
                  <a:lnTo>
                    <a:pt x="267652" y="63507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5" name="object 7"/>
            <p:cNvSpPr/>
            <p:nvPr/>
          </p:nvSpPr>
          <p:spPr>
            <a:xfrm>
              <a:off x="157032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9" y="58403"/>
                  </a:lnTo>
                  <a:lnTo>
                    <a:pt x="59815" y="27523"/>
                  </a:lnTo>
                  <a:lnTo>
                    <a:pt x="99921" y="7272"/>
                  </a:lnTo>
                  <a:lnTo>
                    <a:pt x="146099" y="0"/>
                  </a:lnTo>
                  <a:lnTo>
                    <a:pt x="202009" y="10859"/>
                  </a:lnTo>
                  <a:lnTo>
                    <a:pt x="249406" y="41782"/>
                  </a:lnTo>
                  <a:lnTo>
                    <a:pt x="281078" y="8806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1" y="278026"/>
                  </a:lnTo>
                  <a:lnTo>
                    <a:pt x="59815" y="257776"/>
                  </a:lnTo>
                  <a:lnTo>
                    <a:pt x="28189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16" name="object 8"/>
          <p:cNvGrpSpPr/>
          <p:nvPr/>
        </p:nvGrpSpPr>
        <p:grpSpPr>
          <a:xfrm>
            <a:off x="1570320" y="2154960"/>
            <a:ext cx="292320" cy="285480"/>
            <a:chOff x="1570320" y="2154960"/>
            <a:chExt cx="292320" cy="285480"/>
          </a:xfrm>
        </p:grpSpPr>
        <p:sp>
          <p:nvSpPr>
            <p:cNvPr id="1817" name="object 9"/>
            <p:cNvSpPr/>
            <p:nvPr/>
          </p:nvSpPr>
          <p:spPr>
            <a:xfrm>
              <a:off x="157032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146099" y="285299"/>
                  </a:moveTo>
                  <a:lnTo>
                    <a:pt x="99921" y="278026"/>
                  </a:lnTo>
                  <a:lnTo>
                    <a:pt x="59815" y="257776"/>
                  </a:lnTo>
                  <a:lnTo>
                    <a:pt x="28189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9" y="58403"/>
                  </a:lnTo>
                  <a:lnTo>
                    <a:pt x="59815" y="27523"/>
                  </a:lnTo>
                  <a:lnTo>
                    <a:pt x="99921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6"/>
                  </a:lnTo>
                  <a:lnTo>
                    <a:pt x="267652" y="63506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8" name="object 10"/>
            <p:cNvSpPr/>
            <p:nvPr/>
          </p:nvSpPr>
          <p:spPr>
            <a:xfrm>
              <a:off x="157032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5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9" y="58403"/>
                  </a:lnTo>
                  <a:lnTo>
                    <a:pt x="59815" y="27523"/>
                  </a:lnTo>
                  <a:lnTo>
                    <a:pt x="99921" y="7272"/>
                  </a:lnTo>
                  <a:lnTo>
                    <a:pt x="146099" y="0"/>
                  </a:lnTo>
                  <a:lnTo>
                    <a:pt x="202009" y="10858"/>
                  </a:lnTo>
                  <a:lnTo>
                    <a:pt x="249406" y="41779"/>
                  </a:lnTo>
                  <a:lnTo>
                    <a:pt x="281078" y="88059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1" y="278026"/>
                  </a:lnTo>
                  <a:lnTo>
                    <a:pt x="59815" y="257776"/>
                  </a:lnTo>
                  <a:lnTo>
                    <a:pt x="28189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19" name="object 11"/>
          <p:cNvSpPr/>
          <p:nvPr/>
        </p:nvSpPr>
        <p:spPr>
          <a:xfrm>
            <a:off x="1658880" y="169056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820" name="object 12"/>
          <p:cNvSpPr/>
          <p:nvPr/>
        </p:nvSpPr>
        <p:spPr>
          <a:xfrm>
            <a:off x="1663560" y="214560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1821" name="object 13"/>
          <p:cNvGrpSpPr/>
          <p:nvPr/>
        </p:nvGrpSpPr>
        <p:grpSpPr>
          <a:xfrm>
            <a:off x="1862640" y="1812600"/>
            <a:ext cx="438840" cy="31320"/>
            <a:chOff x="1862640" y="1812600"/>
            <a:chExt cx="438840" cy="31320"/>
          </a:xfrm>
        </p:grpSpPr>
        <p:sp>
          <p:nvSpPr>
            <p:cNvPr id="1822" name="object 14"/>
            <p:cNvSpPr/>
            <p:nvPr/>
          </p:nvSpPr>
          <p:spPr>
            <a:xfrm>
              <a:off x="1862640" y="182700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3" name="object 15"/>
            <p:cNvSpPr/>
            <p:nvPr/>
          </p:nvSpPr>
          <p:spPr>
            <a:xfrm>
              <a:off x="225792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4" name="object 16"/>
            <p:cNvSpPr/>
            <p:nvPr/>
          </p:nvSpPr>
          <p:spPr>
            <a:xfrm>
              <a:off x="225792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25" name="object 17"/>
          <p:cNvGrpSpPr/>
          <p:nvPr/>
        </p:nvGrpSpPr>
        <p:grpSpPr>
          <a:xfrm>
            <a:off x="1862640" y="2286360"/>
            <a:ext cx="438840" cy="31320"/>
            <a:chOff x="1862640" y="2286360"/>
            <a:chExt cx="438840" cy="31320"/>
          </a:xfrm>
        </p:grpSpPr>
        <p:sp>
          <p:nvSpPr>
            <p:cNvPr id="1826" name="object 18"/>
            <p:cNvSpPr/>
            <p:nvPr/>
          </p:nvSpPr>
          <p:spPr>
            <a:xfrm>
              <a:off x="1862640" y="230112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7" name="object 19"/>
            <p:cNvSpPr/>
            <p:nvPr/>
          </p:nvSpPr>
          <p:spPr>
            <a:xfrm>
              <a:off x="225792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8" name="object 20"/>
            <p:cNvSpPr/>
            <p:nvPr/>
          </p:nvSpPr>
          <p:spPr>
            <a:xfrm>
              <a:off x="225792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29" name="object 21"/>
          <p:cNvSpPr/>
          <p:nvPr/>
        </p:nvSpPr>
        <p:spPr>
          <a:xfrm>
            <a:off x="2315160" y="1705320"/>
            <a:ext cx="508320" cy="15516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0080" algn="ctr">
              <a:lnSpc>
                <a:spcPts val="1219"/>
              </a:lnSpc>
              <a:buNone/>
            </a:pPr>
            <a:r>
              <a:rPr b="0" lang="en-GB" sz="1200" spc="-52" strike="noStrike">
                <a:latin typeface="Verdana"/>
              </a:rPr>
              <a:t>w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830" name="object 22"/>
          <p:cNvSpPr/>
          <p:nvPr/>
        </p:nvSpPr>
        <p:spPr>
          <a:xfrm>
            <a:off x="2526120" y="1953720"/>
            <a:ext cx="8604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800" spc="-52" strike="noStrike">
                <a:latin typeface="Verdana"/>
              </a:rPr>
              <a:t>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831" name="object 23"/>
          <p:cNvSpPr/>
          <p:nvPr/>
        </p:nvSpPr>
        <p:spPr>
          <a:xfrm>
            <a:off x="2315160" y="2170440"/>
            <a:ext cx="508320" cy="17100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0080" algn="ctr">
              <a:lnSpc>
                <a:spcPts val="1344"/>
              </a:lnSpc>
              <a:buNone/>
            </a:pPr>
            <a:r>
              <a:rPr b="0" lang="en-GB" sz="1200" spc="-52" strike="noStrike">
                <a:latin typeface="Verdana"/>
              </a:rPr>
              <a:t>w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832" name="object 24"/>
          <p:cNvSpPr/>
          <p:nvPr/>
        </p:nvSpPr>
        <p:spPr>
          <a:xfrm>
            <a:off x="2526120" y="2434680"/>
            <a:ext cx="86040" cy="1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800" spc="-52" strike="noStrike">
                <a:latin typeface="Verdana"/>
              </a:rPr>
              <a:t>1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1833" name="object 25"/>
          <p:cNvGrpSpPr/>
          <p:nvPr/>
        </p:nvGrpSpPr>
        <p:grpSpPr>
          <a:xfrm>
            <a:off x="2823120" y="1826640"/>
            <a:ext cx="904680" cy="474480"/>
            <a:chOff x="2823120" y="1826640"/>
            <a:chExt cx="904680" cy="474480"/>
          </a:xfrm>
        </p:grpSpPr>
        <p:sp>
          <p:nvSpPr>
            <p:cNvPr id="1834" name="object 26"/>
            <p:cNvSpPr/>
            <p:nvPr/>
          </p:nvSpPr>
          <p:spPr>
            <a:xfrm>
              <a:off x="325476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5" name="object 27"/>
            <p:cNvSpPr/>
            <p:nvPr/>
          </p:nvSpPr>
          <p:spPr>
            <a:xfrm>
              <a:off x="2823120" y="184932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7" y="180253"/>
                  </a:lnTo>
                  <a:lnTo>
                    <a:pt x="450102" y="137877"/>
                  </a:lnTo>
                  <a:lnTo>
                    <a:pt x="471900" y="99531"/>
                  </a:lnTo>
                  <a:lnTo>
                    <a:pt x="500767" y="66120"/>
                  </a:lnTo>
                  <a:lnTo>
                    <a:pt x="535754" y="38554"/>
                  </a:lnTo>
                  <a:lnTo>
                    <a:pt x="575910" y="17740"/>
                  </a:lnTo>
                  <a:lnTo>
                    <a:pt x="620283" y="4586"/>
                  </a:lnTo>
                  <a:lnTo>
                    <a:pt x="667923" y="0"/>
                  </a:lnTo>
                  <a:lnTo>
                    <a:pt x="714259" y="4377"/>
                  </a:lnTo>
                  <a:lnTo>
                    <a:pt x="758389" y="17184"/>
                  </a:lnTo>
                  <a:lnTo>
                    <a:pt x="799073" y="37928"/>
                  </a:lnTo>
                  <a:lnTo>
                    <a:pt x="835073" y="66119"/>
                  </a:lnTo>
                  <a:lnTo>
                    <a:pt x="864603" y="100503"/>
                  </a:lnTo>
                  <a:lnTo>
                    <a:pt x="886329" y="139359"/>
                  </a:lnTo>
                  <a:lnTo>
                    <a:pt x="899739" y="181502"/>
                  </a:lnTo>
                  <a:lnTo>
                    <a:pt x="904323" y="225749"/>
                  </a:lnTo>
                  <a:lnTo>
                    <a:pt x="899519" y="271245"/>
                  </a:lnTo>
                  <a:lnTo>
                    <a:pt x="885744" y="313621"/>
                  </a:lnTo>
                  <a:lnTo>
                    <a:pt x="863947" y="351967"/>
                  </a:lnTo>
                  <a:lnTo>
                    <a:pt x="835079" y="385378"/>
                  </a:lnTo>
                  <a:lnTo>
                    <a:pt x="800092" y="412944"/>
                  </a:lnTo>
                  <a:lnTo>
                    <a:pt x="759936" y="433758"/>
                  </a:lnTo>
                  <a:lnTo>
                    <a:pt x="715563" y="446912"/>
                  </a:lnTo>
                  <a:lnTo>
                    <a:pt x="667923" y="451499"/>
                  </a:lnTo>
                  <a:lnTo>
                    <a:pt x="620283" y="446912"/>
                  </a:lnTo>
                  <a:lnTo>
                    <a:pt x="575910" y="433758"/>
                  </a:lnTo>
                  <a:lnTo>
                    <a:pt x="535754" y="412944"/>
                  </a:lnTo>
                  <a:lnTo>
                    <a:pt x="500767" y="385378"/>
                  </a:lnTo>
                  <a:lnTo>
                    <a:pt x="471900" y="351967"/>
                  </a:lnTo>
                  <a:lnTo>
                    <a:pt x="450102" y="313621"/>
                  </a:lnTo>
                  <a:lnTo>
                    <a:pt x="436327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9" y="252051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6" name="object 28"/>
            <p:cNvSpPr/>
            <p:nvPr/>
          </p:nvSpPr>
          <p:spPr>
            <a:xfrm>
              <a:off x="319644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399" y="33784"/>
                  </a:moveTo>
                  <a:lnTo>
                    <a:pt x="0" y="5814"/>
                  </a:lnTo>
                  <a:lnTo>
                    <a:pt x="45624" y="0"/>
                  </a:lnTo>
                  <a:lnTo>
                    <a:pt x="14399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7" name="object 29"/>
            <p:cNvSpPr/>
            <p:nvPr/>
          </p:nvSpPr>
          <p:spPr>
            <a:xfrm>
              <a:off x="319644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399" y="33784"/>
                  </a:moveTo>
                  <a:lnTo>
                    <a:pt x="45624" y="0"/>
                  </a:lnTo>
                  <a:lnTo>
                    <a:pt x="0" y="5814"/>
                  </a:lnTo>
                  <a:lnTo>
                    <a:pt x="14399" y="3378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8" name="object 30"/>
            <p:cNvSpPr/>
            <p:nvPr/>
          </p:nvSpPr>
          <p:spPr>
            <a:xfrm>
              <a:off x="2823120" y="182664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4">
                  <a:moveTo>
                    <a:pt x="0" y="0"/>
                  </a:moveTo>
                  <a:lnTo>
                    <a:pt x="380599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9" name="object 31"/>
            <p:cNvSpPr/>
            <p:nvPr/>
          </p:nvSpPr>
          <p:spPr>
            <a:xfrm>
              <a:off x="319644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45624" y="33784"/>
                  </a:moveTo>
                  <a:lnTo>
                    <a:pt x="0" y="27969"/>
                  </a:lnTo>
                  <a:lnTo>
                    <a:pt x="14399" y="0"/>
                  </a:lnTo>
                  <a:lnTo>
                    <a:pt x="45624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0" name="object 32"/>
            <p:cNvSpPr/>
            <p:nvPr/>
          </p:nvSpPr>
          <p:spPr>
            <a:xfrm>
              <a:off x="319644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0" y="27969"/>
                  </a:moveTo>
                  <a:lnTo>
                    <a:pt x="45624" y="33784"/>
                  </a:lnTo>
                  <a:lnTo>
                    <a:pt x="14399" y="0"/>
                  </a:lnTo>
                  <a:lnTo>
                    <a:pt x="0" y="2796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41" name="object 33"/>
          <p:cNvSpPr/>
          <p:nvPr/>
        </p:nvSpPr>
        <p:spPr>
          <a:xfrm>
            <a:off x="342684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842" name="object 34"/>
          <p:cNvGrpSpPr/>
          <p:nvPr/>
        </p:nvGrpSpPr>
        <p:grpSpPr>
          <a:xfrm>
            <a:off x="3701520" y="1846800"/>
            <a:ext cx="1195920" cy="456840"/>
            <a:chOff x="3701520" y="1846800"/>
            <a:chExt cx="1195920" cy="456840"/>
          </a:xfrm>
        </p:grpSpPr>
        <p:sp>
          <p:nvSpPr>
            <p:cNvPr id="1843" name="object 35"/>
            <p:cNvSpPr/>
            <p:nvPr/>
          </p:nvSpPr>
          <p:spPr>
            <a:xfrm>
              <a:off x="370152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4" name="object 36"/>
            <p:cNvSpPr/>
            <p:nvPr/>
          </p:nvSpPr>
          <p:spPr>
            <a:xfrm>
              <a:off x="406764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5" name="object 37"/>
            <p:cNvSpPr/>
            <p:nvPr/>
          </p:nvSpPr>
          <p:spPr>
            <a:xfrm>
              <a:off x="406764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6" name="object 38"/>
            <p:cNvSpPr/>
            <p:nvPr/>
          </p:nvSpPr>
          <p:spPr>
            <a:xfrm>
              <a:off x="414936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7" name="object 39"/>
            <p:cNvSpPr/>
            <p:nvPr/>
          </p:nvSpPr>
          <p:spPr>
            <a:xfrm>
              <a:off x="414936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848" name="object 40" descr=""/>
            <p:cNvPicPr/>
            <p:nvPr/>
          </p:nvPicPr>
          <p:blipFill>
            <a:blip r:embed="rId1"/>
            <a:stretch/>
          </p:blipFill>
          <p:spPr>
            <a:xfrm>
              <a:off x="4263480" y="2000160"/>
              <a:ext cx="22356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49" name="object 41"/>
            <p:cNvSpPr/>
            <p:nvPr/>
          </p:nvSpPr>
          <p:spPr>
            <a:xfrm>
              <a:off x="460152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0" name="object 42"/>
            <p:cNvSpPr/>
            <p:nvPr/>
          </p:nvSpPr>
          <p:spPr>
            <a:xfrm>
              <a:off x="485388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1" name="object 43"/>
            <p:cNvSpPr/>
            <p:nvPr/>
          </p:nvSpPr>
          <p:spPr>
            <a:xfrm>
              <a:off x="485388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52" name="object 44"/>
          <p:cNvSpPr/>
          <p:nvPr/>
        </p:nvSpPr>
        <p:spPr>
          <a:xfrm>
            <a:off x="4984200" y="1911240"/>
            <a:ext cx="2865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66" strike="noStrike">
                <a:latin typeface="Verdana"/>
              </a:rPr>
              <a:t>out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853" name="object 45"/>
          <p:cNvGrpSpPr/>
          <p:nvPr/>
        </p:nvGrpSpPr>
        <p:grpSpPr>
          <a:xfrm>
            <a:off x="5317920" y="2053800"/>
            <a:ext cx="295560" cy="31320"/>
            <a:chOff x="5317920" y="2053800"/>
            <a:chExt cx="295560" cy="31320"/>
          </a:xfrm>
        </p:grpSpPr>
        <p:sp>
          <p:nvSpPr>
            <p:cNvPr id="1854" name="object 46"/>
            <p:cNvSpPr/>
            <p:nvPr/>
          </p:nvSpPr>
          <p:spPr>
            <a:xfrm>
              <a:off x="531792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5" name="object 47"/>
            <p:cNvSpPr/>
            <p:nvPr/>
          </p:nvSpPr>
          <p:spPr>
            <a:xfrm>
              <a:off x="556992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6" name="object 48"/>
            <p:cNvSpPr/>
            <p:nvPr/>
          </p:nvSpPr>
          <p:spPr>
            <a:xfrm>
              <a:off x="556992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57" name="object 49"/>
          <p:cNvSpPr/>
          <p:nvPr/>
        </p:nvSpPr>
        <p:spPr>
          <a:xfrm>
            <a:off x="5700240" y="1911240"/>
            <a:ext cx="40608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97" strike="noStrike">
                <a:latin typeface="Verdana"/>
              </a:rPr>
              <a:t>error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858" name="object 50" descr=""/>
          <p:cNvPicPr/>
          <p:nvPr/>
        </p:nvPicPr>
        <p:blipFill>
          <a:blip r:embed="rId2"/>
          <a:stretch/>
        </p:blipFill>
        <p:spPr>
          <a:xfrm>
            <a:off x="590760" y="2908080"/>
            <a:ext cx="6408000" cy="104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Backward</a:t>
            </a:r>
            <a:r>
              <a:rPr b="0" lang="en-GB" sz="3000" spc="-46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pass:</a:t>
            </a:r>
            <a:r>
              <a:rPr b="0" lang="en-GB" sz="3000" spc="-3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72" strike="noStrike">
                <a:solidFill>
                  <a:srgbClr val="9ed154"/>
                </a:solidFill>
                <a:latin typeface="Roboto Medium"/>
              </a:rPr>
              <a:t>sigmoid</a:t>
            </a:r>
            <a:r>
              <a:rPr b="0" lang="en-GB" sz="3000" spc="-46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89" strike="noStrike">
                <a:solidFill>
                  <a:srgbClr val="9ed154"/>
                </a:solidFill>
                <a:latin typeface="Roboto Medium"/>
              </a:rPr>
              <a:t>derivative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860" name="object 3"/>
          <p:cNvSpPr/>
          <p:nvPr/>
        </p:nvSpPr>
        <p:spPr>
          <a:xfrm>
            <a:off x="8745480" y="4737960"/>
            <a:ext cx="22320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1300" spc="-26" strike="noStrike">
                <a:solidFill>
                  <a:srgbClr val="ffffff"/>
                </a:solidFill>
                <a:latin typeface="UnDotum"/>
              </a:rPr>
              <a:t>33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1861" name="object 4" descr=""/>
          <p:cNvPicPr/>
          <p:nvPr/>
        </p:nvPicPr>
        <p:blipFill>
          <a:blip r:embed="rId1"/>
          <a:stretch/>
        </p:blipFill>
        <p:spPr>
          <a:xfrm>
            <a:off x="1022400" y="1812960"/>
            <a:ext cx="5380560" cy="51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Backward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pass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863" name="object 3"/>
          <p:cNvSpPr/>
          <p:nvPr/>
        </p:nvSpPr>
        <p:spPr>
          <a:xfrm>
            <a:off x="8745480" y="4737960"/>
            <a:ext cx="22320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1300" spc="-26" strike="noStrike">
                <a:solidFill>
                  <a:srgbClr val="ffffff"/>
                </a:solidFill>
                <a:latin typeface="UnDotum"/>
              </a:rPr>
              <a:t>34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864" name="object 4"/>
          <p:cNvSpPr/>
          <p:nvPr/>
        </p:nvSpPr>
        <p:spPr>
          <a:xfrm>
            <a:off x="397440" y="4560480"/>
            <a:ext cx="1300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2400" spc="-185" strike="noStrike">
                <a:solidFill>
                  <a:srgbClr val="266d77"/>
                </a:solidFill>
                <a:latin typeface="Verdana"/>
              </a:rPr>
              <a:t>Practical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65" name="object 5"/>
          <p:cNvSpPr/>
          <p:nvPr/>
        </p:nvSpPr>
        <p:spPr>
          <a:xfrm>
            <a:off x="1941120" y="4560480"/>
            <a:ext cx="392004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2400" spc="-327" strike="noStrike">
                <a:solidFill>
                  <a:srgbClr val="266d77"/>
                </a:solidFill>
                <a:latin typeface="Verdana"/>
              </a:rPr>
              <a:t>2: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11" strike="noStrike">
                <a:solidFill>
                  <a:srgbClr val="266d77"/>
                </a:solidFill>
                <a:latin typeface="Verdana"/>
              </a:rPr>
              <a:t>back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05" strike="noStrike">
                <a:solidFill>
                  <a:srgbClr val="266d77"/>
                </a:solidFill>
                <a:latin typeface="Verdana"/>
              </a:rPr>
              <a:t>propagation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670" strike="noStrike">
                <a:solidFill>
                  <a:srgbClr val="266d77"/>
                </a:solidFill>
                <a:latin typeface="Verdana"/>
              </a:rPr>
              <a:t>+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BPA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66" name="object 6" descr=""/>
          <p:cNvPicPr/>
          <p:nvPr/>
        </p:nvPicPr>
        <p:blipFill>
          <a:blip r:embed="rId1"/>
          <a:stretch/>
        </p:blipFill>
        <p:spPr>
          <a:xfrm>
            <a:off x="1782000" y="4658760"/>
            <a:ext cx="158400" cy="218880"/>
          </a:xfrm>
          <a:prstGeom prst="rect">
            <a:avLst/>
          </a:prstGeom>
          <a:ln w="0">
            <a:noFill/>
          </a:ln>
        </p:spPr>
      </p:pic>
      <p:grpSp>
        <p:nvGrpSpPr>
          <p:cNvPr id="1867" name="object 7"/>
          <p:cNvGrpSpPr/>
          <p:nvPr/>
        </p:nvGrpSpPr>
        <p:grpSpPr>
          <a:xfrm>
            <a:off x="1334880" y="1291320"/>
            <a:ext cx="4247280" cy="2394720"/>
            <a:chOff x="1334880" y="1291320"/>
            <a:chExt cx="4247280" cy="2394720"/>
          </a:xfrm>
        </p:grpSpPr>
        <p:pic>
          <p:nvPicPr>
            <p:cNvPr id="1868" name="object 8" descr=""/>
            <p:cNvPicPr/>
            <p:nvPr/>
          </p:nvPicPr>
          <p:blipFill>
            <a:blip r:embed="rId2"/>
            <a:stretch/>
          </p:blipFill>
          <p:spPr>
            <a:xfrm>
              <a:off x="1341360" y="1291320"/>
              <a:ext cx="4240800" cy="1750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69" name="object 9" descr=""/>
            <p:cNvPicPr/>
            <p:nvPr/>
          </p:nvPicPr>
          <p:blipFill>
            <a:blip r:embed="rId3"/>
            <a:stretch/>
          </p:blipFill>
          <p:spPr>
            <a:xfrm>
              <a:off x="1334880" y="3042360"/>
              <a:ext cx="3133440" cy="6436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70" name="object 10" descr=""/>
          <p:cNvPicPr/>
          <p:nvPr/>
        </p:nvPicPr>
        <p:blipFill>
          <a:blip r:embed="rId4"/>
          <a:stretch/>
        </p:blipFill>
        <p:spPr>
          <a:xfrm>
            <a:off x="1334880" y="3817080"/>
            <a:ext cx="5628240" cy="75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2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3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4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5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6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7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9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0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1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2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3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4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5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6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7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8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9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0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91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1892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3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94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5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6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7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8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9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0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1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2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3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4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5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6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7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8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9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0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1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2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3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4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5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6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7" name="object 48"/>
          <p:cNvSpPr/>
          <p:nvPr/>
        </p:nvSpPr>
        <p:spPr>
          <a:xfrm>
            <a:off x="2636640" y="797400"/>
            <a:ext cx="4026960" cy="4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94" strike="noStrike">
                <a:solidFill>
                  <a:srgbClr val="9ed154"/>
                </a:solidFill>
                <a:latin typeface="Roboto Medium"/>
              </a:rPr>
              <a:t>Optimization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49" strike="noStrike">
                <a:solidFill>
                  <a:srgbClr val="9ed154"/>
                </a:solidFill>
                <a:latin typeface="Roboto Medium"/>
              </a:rPr>
              <a:t>methods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918" name="PlaceHolder 1"/>
          <p:cNvSpPr>
            <a:spLocks noGrp="1"/>
          </p:cNvSpPr>
          <p:nvPr>
            <p:ph type="sldNum" idx="40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E9BF5553-CD8D-4DF3-8B03-F1AA91A3615A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919" name="object 49"/>
          <p:cNvSpPr/>
          <p:nvPr/>
        </p:nvSpPr>
        <p:spPr>
          <a:xfrm>
            <a:off x="1123920" y="1700640"/>
            <a:ext cx="659808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convergence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46" strike="noStrike">
                <a:solidFill>
                  <a:srgbClr val="266d77"/>
                </a:solidFill>
                <a:latin typeface="Verdana"/>
              </a:rPr>
              <a:t>NN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6" strike="noStrike">
                <a:solidFill>
                  <a:srgbClr val="266d77"/>
                </a:solidFill>
                <a:latin typeface="Verdana"/>
              </a:rPr>
              <a:t>is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not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66" strike="noStrike">
                <a:solidFill>
                  <a:srgbClr val="266d77"/>
                </a:solidFill>
                <a:latin typeface="Verdana"/>
              </a:rPr>
              <a:t>always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granted. </a:t>
            </a: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There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are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methods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optimize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convergence </a:t>
            </a:r>
            <a:r>
              <a:rPr b="0" lang="en-GB" sz="2400" spc="-26" strike="noStrike">
                <a:solidFill>
                  <a:srgbClr val="266d77"/>
                </a:solidFill>
                <a:latin typeface="Verdana"/>
              </a:rPr>
              <a:t>process.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1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2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3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4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5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6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7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8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9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0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1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2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3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4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5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6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7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8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9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40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1941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2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43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4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5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6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7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8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9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0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1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2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3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4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5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6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7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8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9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0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1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2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3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4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5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6" name="object 48" descr=""/>
          <p:cNvPicPr/>
          <p:nvPr/>
        </p:nvPicPr>
        <p:blipFill>
          <a:blip r:embed="rId1"/>
          <a:stretch/>
        </p:blipFill>
        <p:spPr>
          <a:xfrm>
            <a:off x="1149480" y="3761280"/>
            <a:ext cx="158400" cy="218880"/>
          </a:xfrm>
          <a:prstGeom prst="rect">
            <a:avLst/>
          </a:prstGeom>
          <a:ln w="0">
            <a:noFill/>
          </a:ln>
        </p:spPr>
      </p:pic>
      <p:sp>
        <p:nvSpPr>
          <p:cNvPr id="1967" name="PlaceHolder 1"/>
          <p:cNvSpPr>
            <a:spLocks noGrp="1"/>
          </p:cNvSpPr>
          <p:nvPr>
            <p:ph/>
          </p:nvPr>
        </p:nvSpPr>
        <p:spPr>
          <a:xfrm>
            <a:off x="1113840" y="1776600"/>
            <a:ext cx="6916320" cy="33559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2304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Stochastic</a:t>
            </a:r>
            <a:r>
              <a:rPr b="0" lang="en-GB" sz="24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Gradient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Descent</a:t>
            </a:r>
            <a:r>
              <a:rPr b="0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301" strike="noStrike">
                <a:solidFill>
                  <a:srgbClr val="266d77"/>
                </a:solidFill>
                <a:latin typeface="Verdana"/>
              </a:rPr>
              <a:t>(SGD):</a:t>
            </a:r>
            <a:endParaRPr b="0" lang="en-GB" sz="2400" spc="-1" strike="noStrike">
              <a:latin typeface="Calibri"/>
            </a:endParaRPr>
          </a:p>
          <a:p>
            <a:pPr marL="10080">
              <a:lnSpc>
                <a:spcPct val="100000"/>
              </a:lnSpc>
              <a:spcBef>
                <a:spcPts val="621"/>
              </a:spcBef>
              <a:buNone/>
            </a:pPr>
            <a:endParaRPr b="0" lang="en-GB" sz="2400" spc="-1" strike="noStrike">
              <a:latin typeface="Calibri"/>
            </a:endParaRPr>
          </a:p>
          <a:p>
            <a:pPr marL="23040">
              <a:lnSpc>
                <a:spcPts val="2849"/>
              </a:lnSpc>
              <a:buNone/>
            </a:pPr>
            <a:r>
              <a:rPr b="0" lang="en-GB" sz="2400" spc="-157" strike="noStrike">
                <a:solidFill>
                  <a:srgbClr val="26858a"/>
                </a:solidFill>
                <a:latin typeface="Verdana"/>
              </a:rPr>
              <a:t>Instead</a:t>
            </a:r>
            <a:r>
              <a:rPr b="0" lang="en-GB" sz="2400" spc="-197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858a"/>
                </a:solidFill>
                <a:latin typeface="Verdana"/>
              </a:rPr>
              <a:t>of</a:t>
            </a:r>
            <a:r>
              <a:rPr b="0" lang="en-GB" sz="2400" spc="-197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14" strike="noStrike">
                <a:solidFill>
                  <a:srgbClr val="26858a"/>
                </a:solidFill>
                <a:latin typeface="Verdana"/>
              </a:rPr>
              <a:t>calculating</a:t>
            </a:r>
            <a:r>
              <a:rPr b="0" lang="en-GB" sz="2400" spc="-197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858a"/>
                </a:solidFill>
                <a:latin typeface="Verdana"/>
              </a:rPr>
              <a:t>the</a:t>
            </a:r>
            <a:r>
              <a:rPr b="0" lang="en-GB" sz="2400" spc="-19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858a"/>
                </a:solidFill>
                <a:latin typeface="Verdana"/>
              </a:rPr>
              <a:t>gradient</a:t>
            </a:r>
            <a:r>
              <a:rPr b="0" lang="en-GB" sz="2400" spc="-197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858a"/>
                </a:solidFill>
                <a:latin typeface="Verdana"/>
              </a:rPr>
              <a:t>on</a:t>
            </a:r>
            <a:r>
              <a:rPr b="0" lang="en-GB" sz="2400" spc="-197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858a"/>
                </a:solidFill>
                <a:latin typeface="Verdana"/>
              </a:rPr>
              <a:t>the</a:t>
            </a:r>
            <a:r>
              <a:rPr b="0" lang="en-GB" sz="2400" spc="-197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858a"/>
                </a:solidFill>
                <a:latin typeface="Verdana"/>
              </a:rPr>
              <a:t>entire </a:t>
            </a:r>
            <a:r>
              <a:rPr b="0" lang="en-GB" sz="2400" spc="-137" strike="noStrike">
                <a:solidFill>
                  <a:srgbClr val="26858a"/>
                </a:solidFill>
                <a:latin typeface="Verdana"/>
              </a:rPr>
              <a:t>training</a:t>
            </a:r>
            <a:r>
              <a:rPr b="0" lang="en-GB" sz="2400" spc="-20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26" strike="noStrike">
                <a:solidFill>
                  <a:srgbClr val="26858a"/>
                </a:solidFill>
                <a:latin typeface="Verdana"/>
              </a:rPr>
              <a:t>dataset,</a:t>
            </a:r>
            <a:r>
              <a:rPr b="0" lang="en-GB" sz="2400" spc="-202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32" strike="noStrike">
                <a:solidFill>
                  <a:srgbClr val="26858a"/>
                </a:solidFill>
                <a:latin typeface="Verdana"/>
              </a:rPr>
              <a:t>we</a:t>
            </a:r>
            <a:r>
              <a:rPr b="0" lang="en-GB" sz="2400" spc="-20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858a"/>
                </a:solidFill>
                <a:latin typeface="Verdana"/>
              </a:rPr>
              <a:t>calculate</a:t>
            </a:r>
            <a:r>
              <a:rPr b="0" lang="en-GB" sz="2400" spc="-202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37" strike="noStrike">
                <a:solidFill>
                  <a:srgbClr val="26858a"/>
                </a:solidFill>
                <a:latin typeface="Verdana"/>
              </a:rPr>
              <a:t>it</a:t>
            </a:r>
            <a:r>
              <a:rPr b="0" lang="en-GB" sz="2400" spc="-20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858a"/>
                </a:solidFill>
                <a:latin typeface="Verdana"/>
              </a:rPr>
              <a:t>on</a:t>
            </a:r>
            <a:r>
              <a:rPr b="0" lang="en-GB" sz="2400" spc="-202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858a"/>
                </a:solidFill>
                <a:latin typeface="Verdana"/>
              </a:rPr>
              <a:t>small</a:t>
            </a:r>
            <a:r>
              <a:rPr b="0" lang="en-GB" sz="2400" spc="-20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211" strike="noStrike">
                <a:solidFill>
                  <a:srgbClr val="26858a"/>
                </a:solidFill>
                <a:latin typeface="Verdana"/>
              </a:rPr>
              <a:t>batches.</a:t>
            </a:r>
            <a:endParaRPr b="0" lang="en-GB" sz="2400" spc="-1" strike="noStrike">
              <a:latin typeface="Calibri"/>
            </a:endParaRPr>
          </a:p>
          <a:p>
            <a:pPr marL="23040" indent="267840">
              <a:lnSpc>
                <a:spcPts val="2849"/>
              </a:lnSpc>
              <a:spcBef>
                <a:spcPts val="2849"/>
              </a:spcBef>
              <a:buNone/>
              <a:tabLst>
                <a:tab algn="l" pos="0"/>
              </a:tabLst>
            </a:pPr>
            <a:r>
              <a:rPr b="1" lang="en-GB" sz="2400" spc="-290" strike="noStrike">
                <a:solidFill>
                  <a:srgbClr val="26858a"/>
                </a:solidFill>
                <a:latin typeface="Verdana"/>
              </a:rPr>
              <a:t>implement</a:t>
            </a:r>
            <a:r>
              <a:rPr b="1" lang="en-GB" sz="2400" spc="-14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177" strike="noStrike">
                <a:solidFill>
                  <a:srgbClr val="26858a"/>
                </a:solidFill>
                <a:latin typeface="Verdana"/>
              </a:rPr>
              <a:t>SGD</a:t>
            </a:r>
            <a:r>
              <a:rPr b="1" lang="en-GB" sz="2400" spc="-14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222" strike="noStrike">
                <a:solidFill>
                  <a:srgbClr val="26858a"/>
                </a:solidFill>
                <a:latin typeface="Verdana"/>
              </a:rPr>
              <a:t>for</a:t>
            </a:r>
            <a:r>
              <a:rPr b="1" lang="en-GB" sz="2400" spc="-15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858a"/>
                </a:solidFill>
                <a:latin typeface="Verdana"/>
              </a:rPr>
              <a:t>the</a:t>
            </a:r>
            <a:r>
              <a:rPr b="1" lang="en-GB" sz="2400" spc="-14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202" strike="noStrike">
                <a:solidFill>
                  <a:srgbClr val="26858a"/>
                </a:solidFill>
                <a:latin typeface="Verdana"/>
              </a:rPr>
              <a:t>last</a:t>
            </a:r>
            <a:r>
              <a:rPr b="1" lang="en-GB" sz="2400" spc="-145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177" strike="noStrike">
                <a:solidFill>
                  <a:srgbClr val="26858a"/>
                </a:solidFill>
                <a:latin typeface="Verdana"/>
              </a:rPr>
              <a:t>classification </a:t>
            </a:r>
            <a:r>
              <a:rPr b="1" lang="en-GB" sz="2400" spc="-276" strike="noStrike">
                <a:solidFill>
                  <a:srgbClr val="26858a"/>
                </a:solidFill>
                <a:latin typeface="Verdana"/>
              </a:rPr>
              <a:t>problem</a:t>
            </a:r>
            <a:r>
              <a:rPr b="1" lang="en-GB" sz="2400" spc="-15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858a"/>
                </a:solidFill>
                <a:latin typeface="Verdana"/>
              </a:rPr>
              <a:t>we</a:t>
            </a:r>
            <a:r>
              <a:rPr b="1" lang="en-GB" sz="2400" spc="-15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202" strike="noStrike">
                <a:solidFill>
                  <a:srgbClr val="26858a"/>
                </a:solidFill>
                <a:latin typeface="Verdana"/>
              </a:rPr>
              <a:t>did</a:t>
            </a:r>
            <a:r>
              <a:rPr b="1" lang="en-GB" sz="2400" spc="-15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250" strike="noStrike">
                <a:solidFill>
                  <a:srgbClr val="26858a"/>
                </a:solidFill>
                <a:latin typeface="Verdana"/>
              </a:rPr>
              <a:t>in</a:t>
            </a:r>
            <a:r>
              <a:rPr b="1" lang="en-GB" sz="2400" spc="-15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197" strike="noStrike">
                <a:solidFill>
                  <a:srgbClr val="26858a"/>
                </a:solidFill>
                <a:latin typeface="Verdana"/>
              </a:rPr>
              <a:t>practica</a:t>
            </a:r>
            <a:r>
              <a:rPr b="1" lang="en-GB" sz="2400" spc="-151" strike="noStrike">
                <a:solidFill>
                  <a:srgbClr val="26858a"/>
                </a:solidFill>
                <a:latin typeface="Verdana"/>
              </a:rPr>
              <a:t> </a:t>
            </a:r>
            <a:r>
              <a:rPr b="1" lang="en-GB" sz="2400" spc="-301" strike="noStrike">
                <a:solidFill>
                  <a:srgbClr val="26858a"/>
                </a:solidFill>
                <a:latin typeface="Verdana"/>
              </a:rPr>
              <a:t>2.</a:t>
            </a:r>
            <a:endParaRPr b="0" lang="en-GB" sz="2400" spc="-1" strike="noStrike">
              <a:latin typeface="Calibri"/>
            </a:endParaRPr>
          </a:p>
        </p:txBody>
      </p:sp>
      <p:sp>
        <p:nvSpPr>
          <p:cNvPr id="1968" name="PlaceHolder 2"/>
          <p:cNvSpPr>
            <a:spLocks noGrp="1"/>
          </p:cNvSpPr>
          <p:nvPr>
            <p:ph type="sldNum" idx="41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828AD89F-C6D6-493F-9F0C-54096C6ADA3F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1969" name="PlaceHolder 3"/>
          <p:cNvSpPr>
            <a:spLocks noGrp="1"/>
          </p:cNvSpPr>
          <p:nvPr>
            <p:ph type="title"/>
          </p:nvPr>
        </p:nvSpPr>
        <p:spPr>
          <a:xfrm>
            <a:off x="2190600" y="644760"/>
            <a:ext cx="491760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682640" indent="-167076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GB" sz="3000" spc="154" strike="noStrike">
                <a:solidFill>
                  <a:srgbClr val="9ed154"/>
                </a:solidFill>
                <a:latin typeface="Roboto Medium"/>
              </a:rPr>
              <a:t>Vanilla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GD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3" strike="noStrike">
                <a:solidFill>
                  <a:srgbClr val="9ed154"/>
                </a:solidFill>
                <a:latin typeface="Roboto Medium"/>
              </a:rPr>
              <a:t>can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be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3" strike="noStrike">
                <a:solidFill>
                  <a:srgbClr val="9ed154"/>
                </a:solidFill>
                <a:latin typeface="Roboto Medium"/>
              </a:rPr>
              <a:t>slow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and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wasteful</a:t>
            </a:r>
            <a:endParaRPr b="0" lang="en-GB" sz="3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1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2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3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4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5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6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7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8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9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0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1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2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3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4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5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6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7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8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9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90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1991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2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93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4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5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6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7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8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9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0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1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2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3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4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5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6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7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8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9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0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1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2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3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4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5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6" name="object 48"/>
          <p:cNvSpPr/>
          <p:nvPr/>
        </p:nvSpPr>
        <p:spPr>
          <a:xfrm>
            <a:off x="1123920" y="1776600"/>
            <a:ext cx="4726080" cy="9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ts val="2874"/>
              </a:lnSpc>
              <a:spcBef>
                <a:spcPts val="99"/>
              </a:spcBef>
              <a:buNone/>
            </a:pPr>
            <a:r>
              <a:rPr b="1" lang="en-GB" sz="2400" spc="-316" strike="noStrike">
                <a:solidFill>
                  <a:srgbClr val="266d77"/>
                </a:solidFill>
                <a:latin typeface="Verdana"/>
              </a:rPr>
              <a:t>Momentum:</a:t>
            </a:r>
            <a:endParaRPr b="0" lang="en-GB" sz="2400" spc="-1" strike="noStrike">
              <a:latin typeface="Arial"/>
            </a:endParaRPr>
          </a:p>
          <a:p>
            <a:pPr marL="12600">
              <a:lnSpc>
                <a:spcPts val="2395"/>
              </a:lnSpc>
              <a:buNone/>
              <a:tabLst>
                <a:tab algn="l" pos="2978280"/>
              </a:tabLst>
            </a:pPr>
            <a:r>
              <a:rPr b="0" lang="en-GB" sz="2000" spc="-242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physics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it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is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2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vector:</a:t>
            </a:r>
            <a:r>
              <a:rPr b="0" lang="en-GB" sz="2000" spc="-1" strike="noStrike">
                <a:solidFill>
                  <a:srgbClr val="266d77"/>
                </a:solidFill>
                <a:latin typeface="Verdana"/>
              </a:rPr>
              <a:t>	</a:t>
            </a:r>
            <a:r>
              <a:rPr b="0" lang="en-GB" sz="2000" spc="-75" strike="noStrike">
                <a:solidFill>
                  <a:srgbClr val="266d77"/>
                </a:solidFill>
                <a:latin typeface="Verdana"/>
              </a:rPr>
              <a:t>p</a:t>
            </a:r>
            <a:r>
              <a:rPr b="0" lang="en-GB" sz="20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0" lang="en-GB" sz="20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mv</a:t>
            </a:r>
            <a:r>
              <a:rPr b="0" lang="en-GB" sz="20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36" strike="noStrike">
                <a:solidFill>
                  <a:srgbClr val="266d77"/>
                </a:solidFill>
                <a:latin typeface="Verdana"/>
              </a:rPr>
              <a:t>(kg·m/s)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017" name="PlaceHolder 1"/>
          <p:cNvSpPr>
            <a:spLocks noGrp="1"/>
          </p:cNvSpPr>
          <p:nvPr>
            <p:ph type="title"/>
          </p:nvPr>
        </p:nvSpPr>
        <p:spPr>
          <a:xfrm>
            <a:off x="2343960" y="1101960"/>
            <a:ext cx="461232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Other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8" strike="noStrike">
                <a:solidFill>
                  <a:srgbClr val="9ed154"/>
                </a:solidFill>
                <a:latin typeface="Roboto Medium"/>
              </a:rPr>
              <a:t>modifications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to 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GD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2018" name="object 50" descr=""/>
          <p:cNvPicPr/>
          <p:nvPr/>
        </p:nvPicPr>
        <p:blipFill>
          <a:blip r:embed="rId1"/>
          <a:stretch/>
        </p:blipFill>
        <p:spPr>
          <a:xfrm>
            <a:off x="3140640" y="2616120"/>
            <a:ext cx="2743560" cy="1939320"/>
          </a:xfrm>
          <a:prstGeom prst="rect">
            <a:avLst/>
          </a:prstGeom>
          <a:ln w="0">
            <a:noFill/>
          </a:ln>
        </p:spPr>
      </p:pic>
      <p:sp>
        <p:nvSpPr>
          <p:cNvPr id="2019" name="PlaceHolder 2"/>
          <p:cNvSpPr>
            <a:spLocks noGrp="1"/>
          </p:cNvSpPr>
          <p:nvPr>
            <p:ph type="sldNum" idx="42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938CA357-F23E-4F68-8989-5A809737C1B1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1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2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3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4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5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6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7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8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9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0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1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2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3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4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5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6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7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8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9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40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041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2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43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4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5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6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7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8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9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0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1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2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3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4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5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6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7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8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9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0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1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2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3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4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5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6" name="object 48"/>
          <p:cNvSpPr/>
          <p:nvPr/>
        </p:nvSpPr>
        <p:spPr>
          <a:xfrm>
            <a:off x="1085760" y="1472040"/>
            <a:ext cx="6864480" cy="348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50760">
              <a:lnSpc>
                <a:spcPts val="2874"/>
              </a:lnSpc>
              <a:spcBef>
                <a:spcPts val="99"/>
              </a:spcBef>
              <a:buNone/>
            </a:pPr>
            <a:r>
              <a:rPr b="1" lang="en-GB" sz="2400" spc="-316" strike="noStrike">
                <a:solidFill>
                  <a:srgbClr val="266d77"/>
                </a:solidFill>
                <a:latin typeface="Verdana"/>
              </a:rPr>
              <a:t>Momentum:</a:t>
            </a:r>
            <a:endParaRPr b="0" lang="en-GB" sz="2400" spc="-1" strike="noStrike">
              <a:latin typeface="Arial"/>
            </a:endParaRPr>
          </a:p>
          <a:p>
            <a:pPr marL="50760">
              <a:lnSpc>
                <a:spcPts val="2401"/>
              </a:lnSpc>
              <a:spcBef>
                <a:spcPts val="71"/>
              </a:spcBef>
              <a:buNone/>
            </a:pP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Instead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using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only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gradient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current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step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to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guide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search,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momentum </a:t>
            </a:r>
            <a:r>
              <a:rPr b="0" lang="en-GB" sz="2000" spc="-52" strike="noStrike">
                <a:solidFill>
                  <a:srgbClr val="266d77"/>
                </a:solidFill>
                <a:latin typeface="Verdana"/>
              </a:rPr>
              <a:t>also</a:t>
            </a:r>
            <a:r>
              <a:rPr b="0" lang="en-GB" sz="20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accumulates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the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gradient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past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steps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determine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direction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266d77"/>
                </a:solidFill>
                <a:latin typeface="Verdana"/>
              </a:rPr>
              <a:t>go. 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equations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gradient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descent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are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revised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1" strike="noStrike">
                <a:solidFill>
                  <a:srgbClr val="266d77"/>
                </a:solidFill>
                <a:latin typeface="Verdana"/>
              </a:rPr>
              <a:t>as</a:t>
            </a: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follows:</a:t>
            </a:r>
            <a:endParaRPr b="0" lang="en-GB" sz="2000" spc="-1" strike="noStrike">
              <a:latin typeface="Arial"/>
            </a:endParaRPr>
          </a:p>
          <a:p>
            <a:pPr marL="50760">
              <a:lnSpc>
                <a:spcPct val="100000"/>
              </a:lnSpc>
              <a:spcBef>
                <a:spcPts val="2319"/>
              </a:spcBef>
              <a:buNone/>
            </a:pPr>
            <a:r>
              <a:rPr b="0" lang="en-GB" sz="2000" spc="-145" strike="noStrike">
                <a:solidFill>
                  <a:srgbClr val="266d77"/>
                </a:solidFill>
                <a:latin typeface="Verdana"/>
              </a:rPr>
              <a:t>Original: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233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lang="en-GB" sz="2000" spc="-18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0" lang="en-GB" sz="2000" spc="-18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233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lang="en-GB" sz="2000" spc="-18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−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Arial"/>
              </a:rPr>
              <a:t>α</a:t>
            </a:r>
            <a:r>
              <a:rPr b="0" lang="en-GB" sz="2000" spc="-12" strike="noStrike">
                <a:solidFill>
                  <a:srgbClr val="266d77"/>
                </a:solidFill>
                <a:latin typeface="AoyagiKouzanFontT"/>
              </a:rPr>
              <a:t>∇</a:t>
            </a:r>
            <a:r>
              <a:rPr b="0" lang="en-GB" sz="2000" spc="-480" strike="noStrike">
                <a:solidFill>
                  <a:srgbClr val="266d77"/>
                </a:solidFill>
                <a:latin typeface="AoyagiKouzanFontT"/>
              </a:rPr>
              <a:t> </a:t>
            </a:r>
            <a:r>
              <a:rPr b="0" lang="en-GB" sz="2000" spc="233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lang="en-GB" sz="2000" spc="-18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6" strike="noStrike">
                <a:solidFill>
                  <a:srgbClr val="266d77"/>
                </a:solidFill>
                <a:latin typeface="Verdana"/>
              </a:rPr>
              <a:t>f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(W</a:t>
            </a:r>
            <a:r>
              <a:rPr b="0" lang="en-GB" sz="2000" spc="-18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72" strike="noStrike">
                <a:solidFill>
                  <a:srgbClr val="266d77"/>
                </a:solidFill>
                <a:latin typeface="Verdana"/>
              </a:rPr>
              <a:t>) </a:t>
            </a:r>
            <a:r>
              <a:rPr b="0" lang="en-GB" sz="2000" spc="-1" strike="noStrike">
                <a:solidFill>
                  <a:srgbClr val="266d77"/>
                </a:solidFill>
                <a:latin typeface="Verdana"/>
              </a:rPr>
              <a:t>V</a:t>
            </a:r>
            <a:r>
              <a:rPr b="0" lang="en-GB" sz="1950" spc="-1" strike="noStrike" baseline="-32000">
                <a:solidFill>
                  <a:srgbClr val="266d77"/>
                </a:solidFill>
                <a:latin typeface="Verdana"/>
              </a:rPr>
              <a:t>t</a:t>
            </a:r>
            <a:r>
              <a:rPr b="0" lang="en-GB" sz="1950" spc="-32" strike="noStrike" baseline="-32000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Arial"/>
              </a:rPr>
              <a:t>γ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V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950" spc="-151" strike="noStrike" baseline="-32000">
                <a:solidFill>
                  <a:srgbClr val="266d77"/>
                </a:solidFill>
                <a:latin typeface="Verdana"/>
              </a:rPr>
              <a:t>t−1</a:t>
            </a:r>
            <a:r>
              <a:rPr b="0" lang="en-GB" sz="1950" spc="58" strike="noStrike" baseline="-32000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+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Arial"/>
              </a:rPr>
              <a:t>α</a:t>
            </a:r>
            <a:r>
              <a:rPr b="0" lang="en-GB" sz="2000" spc="-12" strike="noStrike">
                <a:solidFill>
                  <a:srgbClr val="266d77"/>
                </a:solidFill>
                <a:latin typeface="AoyagiKouzanFontT"/>
              </a:rPr>
              <a:t>∇</a:t>
            </a:r>
            <a:r>
              <a:rPr b="0" lang="en-GB" sz="2000" spc="-497" strike="noStrike">
                <a:solidFill>
                  <a:srgbClr val="266d77"/>
                </a:solidFill>
                <a:latin typeface="AoyagiKouzanFontT"/>
              </a:rPr>
              <a:t> </a:t>
            </a:r>
            <a:r>
              <a:rPr b="0" lang="en-GB" sz="2000" spc="233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6" strike="noStrike">
                <a:solidFill>
                  <a:srgbClr val="266d77"/>
                </a:solidFill>
                <a:latin typeface="Verdana"/>
              </a:rPr>
              <a:t>f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(W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72" strike="noStrike">
                <a:solidFill>
                  <a:srgbClr val="266d77"/>
                </a:solidFill>
                <a:latin typeface="Verdana"/>
              </a:rPr>
              <a:t>)</a:t>
            </a:r>
            <a:endParaRPr b="0" lang="en-GB" sz="2000" spc="-1" strike="noStrike">
              <a:latin typeface="Arial"/>
            </a:endParaRPr>
          </a:p>
          <a:p>
            <a:pPr marL="50760">
              <a:lnSpc>
                <a:spcPct val="100000"/>
              </a:lnSpc>
              <a:buNone/>
            </a:pPr>
            <a:r>
              <a:rPr b="0" lang="en-GB" sz="2000" spc="233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233" strike="noStrike">
                <a:solidFill>
                  <a:srgbClr val="266d77"/>
                </a:solidFill>
                <a:latin typeface="Verdana"/>
              </a:rPr>
              <a:t>W</a:t>
            </a:r>
            <a:r>
              <a:rPr b="0" lang="en-GB" sz="20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25" strike="noStrike">
                <a:solidFill>
                  <a:srgbClr val="266d77"/>
                </a:solidFill>
                <a:latin typeface="Verdana"/>
              </a:rPr>
              <a:t>−V</a:t>
            </a:r>
            <a:r>
              <a:rPr b="0" lang="en-GB" sz="20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2" strike="noStrike">
                <a:solidFill>
                  <a:srgbClr val="266d77"/>
                </a:solidFill>
                <a:latin typeface="Verdana"/>
              </a:rPr>
              <a:t>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067" name="PlaceHolder 1"/>
          <p:cNvSpPr>
            <a:spLocks noGrp="1"/>
          </p:cNvSpPr>
          <p:nvPr>
            <p:ph type="sldNum" idx="43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5C9BED83-399C-4D1A-8B1A-A8A8EFEC12CE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068" name="PlaceHolder 2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82628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Other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8" strike="noStrike">
                <a:solidFill>
                  <a:srgbClr val="9ed154"/>
                </a:solidFill>
                <a:latin typeface="Roboto Medium"/>
              </a:rPr>
              <a:t>modifications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to 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GD</a:t>
            </a:r>
            <a:endParaRPr b="0" lang="en-GB" sz="3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0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1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2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3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4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5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6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7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8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9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0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1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2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3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4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5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6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7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8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89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090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1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92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3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4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5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6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7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8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9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0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1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2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3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4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5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6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7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8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9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0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1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2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3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4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61784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34" strike="noStrike">
                <a:solidFill>
                  <a:srgbClr val="9ed154"/>
                </a:solidFill>
                <a:latin typeface="Roboto Medium"/>
              </a:rPr>
              <a:t>Learning</a:t>
            </a:r>
            <a:r>
              <a:rPr b="0" lang="en-GB" sz="3000" spc="83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rate</a:t>
            </a:r>
            <a:r>
              <a:rPr b="0" lang="en-GB" sz="3000" spc="8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optimizations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2116" name="object 49" descr=""/>
          <p:cNvPicPr/>
          <p:nvPr/>
        </p:nvPicPr>
        <p:blipFill>
          <a:blip r:embed="rId1"/>
          <a:stretch/>
        </p:blipFill>
        <p:spPr>
          <a:xfrm>
            <a:off x="1097640" y="1528560"/>
            <a:ext cx="6937560" cy="2520360"/>
          </a:xfrm>
          <a:prstGeom prst="rect">
            <a:avLst/>
          </a:prstGeom>
          <a:ln w="0">
            <a:noFill/>
          </a:ln>
        </p:spPr>
      </p:pic>
      <p:sp>
        <p:nvSpPr>
          <p:cNvPr id="2117" name="PlaceHolder 2"/>
          <p:cNvSpPr>
            <a:spLocks noGrp="1"/>
          </p:cNvSpPr>
          <p:nvPr>
            <p:ph type="sldNum" idx="44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4995A014-93FB-439D-893F-A5C8E319B153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9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0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1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2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3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4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5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6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7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8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9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0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1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2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3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4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5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6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7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38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139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0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41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2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3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4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5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6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7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8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9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0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1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2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3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4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5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6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7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8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9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0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1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2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3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4" name="object 48"/>
          <p:cNvSpPr/>
          <p:nvPr/>
        </p:nvSpPr>
        <p:spPr>
          <a:xfrm>
            <a:off x="1093320" y="1395720"/>
            <a:ext cx="6786000" cy="18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500400" indent="-488160">
              <a:lnSpc>
                <a:spcPts val="2849"/>
              </a:lnSpc>
              <a:spcBef>
                <a:spcPts val="218"/>
              </a:spcBef>
              <a:buClr>
                <a:srgbClr val="266d77"/>
              </a:buClr>
              <a:buFont typeface="StarSymbol"/>
              <a:buAutoNum type="arabicPeriod"/>
              <a:tabLst>
                <a:tab algn="l" pos="500400"/>
              </a:tabLst>
            </a:pPr>
            <a:r>
              <a:rPr b="1" lang="en-GB" sz="2400" spc="-310" strike="noStrike">
                <a:solidFill>
                  <a:srgbClr val="266d77"/>
                </a:solidFill>
                <a:latin typeface="Verdana"/>
              </a:rPr>
              <a:t>Include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5" strike="noStrike">
                <a:solidFill>
                  <a:srgbClr val="266d77"/>
                </a:solidFill>
                <a:latin typeface="Verdana"/>
              </a:rPr>
              <a:t>different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2" strike="noStrike">
                <a:solidFill>
                  <a:srgbClr val="266d77"/>
                </a:solidFill>
                <a:latin typeface="Verdana"/>
              </a:rPr>
              <a:t>learning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5" strike="noStrike">
                <a:solidFill>
                  <a:srgbClr val="266d77"/>
                </a:solidFill>
                <a:latin typeface="Verdana"/>
              </a:rPr>
              <a:t>rates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2" strike="noStrike">
                <a:solidFill>
                  <a:srgbClr val="266d77"/>
                </a:solidFill>
                <a:latin typeface="Verdana"/>
              </a:rPr>
              <a:t>for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71" strike="noStrike">
                <a:solidFill>
                  <a:srgbClr val="266d77"/>
                </a:solidFill>
                <a:latin typeface="Verdana"/>
              </a:rPr>
              <a:t>different </a:t>
            </a:r>
            <a:r>
              <a:rPr b="1" lang="en-GB" sz="2400" spc="-265" strike="noStrike">
                <a:solidFill>
                  <a:srgbClr val="266d77"/>
                </a:solidFill>
                <a:latin typeface="Verdana"/>
              </a:rPr>
              <a:t>features.</a:t>
            </a:r>
            <a:endParaRPr b="0" lang="en-GB" sz="2400" spc="-1" strike="noStrike">
              <a:latin typeface="Arial"/>
            </a:endParaRPr>
          </a:p>
          <a:p>
            <a:pPr marL="500400" indent="-488160">
              <a:lnSpc>
                <a:spcPts val="2849"/>
              </a:lnSpc>
              <a:buClr>
                <a:srgbClr val="266d77"/>
              </a:buClr>
              <a:buFont typeface="StarSymbol"/>
              <a:buAutoNum type="arabicPeriod"/>
              <a:tabLst>
                <a:tab algn="l" pos="500400"/>
              </a:tabLst>
            </a:pPr>
            <a:r>
              <a:rPr b="1" lang="en-GB" sz="2400" spc="-211" strike="noStrike">
                <a:solidFill>
                  <a:srgbClr val="266d77"/>
                </a:solidFill>
                <a:latin typeface="Verdana"/>
              </a:rPr>
              <a:t>Changing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2" strike="noStrike">
                <a:solidFill>
                  <a:srgbClr val="266d77"/>
                </a:solidFill>
                <a:latin typeface="Verdana"/>
              </a:rPr>
              <a:t>learning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0" strike="noStrike">
                <a:solidFill>
                  <a:srgbClr val="266d77"/>
                </a:solidFill>
                <a:latin typeface="Verdana"/>
              </a:rPr>
              <a:t>rate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0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70" strike="noStrike">
                <a:solidFill>
                  <a:srgbClr val="266d77"/>
                </a:solidFill>
                <a:latin typeface="Verdana"/>
              </a:rPr>
              <a:t>course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6" strike="noStrike">
                <a:solidFill>
                  <a:srgbClr val="266d77"/>
                </a:solidFill>
                <a:latin typeface="Verdana"/>
              </a:rPr>
              <a:t>of </a:t>
            </a:r>
            <a:r>
              <a:rPr b="1" lang="en-GB" sz="2400" spc="-100" strike="noStrike">
                <a:solidFill>
                  <a:srgbClr val="266d77"/>
                </a:solidFill>
                <a:latin typeface="Verdana"/>
              </a:rPr>
              <a:t>training</a:t>
            </a:r>
            <a:endParaRPr b="0" lang="en-GB" sz="2400" spc="-1" strike="noStrike">
              <a:latin typeface="Arial"/>
            </a:endParaRPr>
          </a:p>
          <a:p>
            <a:pPr marL="500400" indent="-487800">
              <a:lnSpc>
                <a:spcPts val="2761"/>
              </a:lnSpc>
              <a:buClr>
                <a:srgbClr val="266d77"/>
              </a:buClr>
              <a:buFont typeface="StarSymbol"/>
              <a:buAutoNum type="arabicPeriod"/>
              <a:tabLst>
                <a:tab algn="l" pos="500400"/>
              </a:tabLst>
            </a:pP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Combination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97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6" strike="noStrike">
                <a:solidFill>
                  <a:srgbClr val="266d77"/>
                </a:solidFill>
                <a:latin typeface="Verdana"/>
              </a:rPr>
              <a:t>two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65" name="PlaceHolder 1"/>
          <p:cNvSpPr>
            <a:spLocks noGrp="1"/>
          </p:cNvSpPr>
          <p:nvPr>
            <p:ph type="sldNum" idx="45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74DE7BF2-F00A-441E-8C4C-9D52D939B5F5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166" name="PlaceHolder 2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61784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34" strike="noStrike">
                <a:solidFill>
                  <a:srgbClr val="9ed154"/>
                </a:solidFill>
                <a:latin typeface="Roboto Medium"/>
              </a:rPr>
              <a:t>Learning</a:t>
            </a:r>
            <a:r>
              <a:rPr b="0" lang="en-GB" sz="3000" spc="83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rate</a:t>
            </a:r>
            <a:r>
              <a:rPr b="0" lang="en-GB" sz="3000" spc="8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optimizations</a:t>
            </a:r>
            <a:endParaRPr b="0" lang="en-GB" sz="3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8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9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0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1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2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3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4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5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6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7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8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9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0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1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2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3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4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5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6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87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188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9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90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1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2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3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4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5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6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7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8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9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0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1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2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3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4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5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6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7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8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9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0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1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2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3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211824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94" strike="noStrike">
                <a:solidFill>
                  <a:srgbClr val="9ed154"/>
                </a:solidFill>
                <a:latin typeface="Roboto Medium"/>
              </a:rPr>
              <a:t>Optimization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49" strike="noStrike">
                <a:solidFill>
                  <a:srgbClr val="9ed154"/>
                </a:solidFill>
                <a:latin typeface="Roboto Medium"/>
              </a:rPr>
              <a:t>methods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214" name="PlaceHolder 2"/>
          <p:cNvSpPr>
            <a:spLocks noGrp="1"/>
          </p:cNvSpPr>
          <p:nvPr>
            <p:ph type="sldNum" idx="46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C3C03DB4-4172-44BB-A128-5C90332A8E99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215" name="object 49"/>
          <p:cNvSpPr/>
          <p:nvPr/>
        </p:nvSpPr>
        <p:spPr>
          <a:xfrm>
            <a:off x="1093320" y="1395720"/>
            <a:ext cx="6497640" cy="25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500400" indent="-488160">
              <a:lnSpc>
                <a:spcPts val="2849"/>
              </a:lnSpc>
              <a:spcBef>
                <a:spcPts val="218"/>
              </a:spcBef>
              <a:buClr>
                <a:srgbClr val="266d77"/>
              </a:buClr>
              <a:buFont typeface="StarSymbol"/>
              <a:buAutoNum type="arabicPeriod"/>
              <a:tabLst>
                <a:tab algn="l" pos="500400"/>
              </a:tabLst>
            </a:pPr>
            <a:r>
              <a:rPr b="1" lang="en-GB" sz="2400" spc="-222" strike="noStrike">
                <a:solidFill>
                  <a:srgbClr val="266d77"/>
                </a:solidFill>
                <a:latin typeface="Verdana"/>
              </a:rPr>
              <a:t>Similar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30" strike="noStrike">
                <a:solidFill>
                  <a:srgbClr val="266d77"/>
                </a:solidFill>
                <a:latin typeface="Verdana"/>
              </a:rPr>
              <a:t>momentum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11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31" strike="noStrike">
                <a:solidFill>
                  <a:srgbClr val="266d77"/>
                </a:solidFill>
                <a:latin typeface="Verdana"/>
              </a:rPr>
              <a:t>but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5" strike="noStrike">
                <a:solidFill>
                  <a:srgbClr val="266d77"/>
                </a:solidFill>
                <a:latin typeface="Verdana"/>
              </a:rPr>
              <a:t>using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31" strike="noStrike">
                <a:solidFill>
                  <a:srgbClr val="266d77"/>
                </a:solidFill>
                <a:latin typeface="Verdana"/>
              </a:rPr>
              <a:t>loss </a:t>
            </a:r>
            <a:r>
              <a:rPr b="1" lang="en-GB" sz="2400" spc="-211" strike="noStrike">
                <a:solidFill>
                  <a:srgbClr val="266d77"/>
                </a:solidFill>
                <a:latin typeface="Verdana"/>
              </a:rPr>
              <a:t>calculated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2" strike="noStrike">
                <a:solidFill>
                  <a:srgbClr val="266d77"/>
                </a:solidFill>
                <a:latin typeface="Verdana"/>
              </a:rPr>
              <a:t>for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6" strike="noStrike">
                <a:solidFill>
                  <a:srgbClr val="266d77"/>
                </a:solidFill>
                <a:latin typeface="Verdana"/>
              </a:rPr>
              <a:t>new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weights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7" strike="noStrike">
                <a:solidFill>
                  <a:srgbClr val="266d77"/>
                </a:solidFill>
                <a:latin typeface="Verdana"/>
              </a:rPr>
              <a:t>(look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52" strike="noStrike">
                <a:solidFill>
                  <a:srgbClr val="266d77"/>
                </a:solidFill>
                <a:latin typeface="Verdana"/>
              </a:rPr>
              <a:t>a </a:t>
            </a:r>
            <a:r>
              <a:rPr b="1" lang="en-GB" sz="2400" spc="-287" strike="noStrike">
                <a:solidFill>
                  <a:srgbClr val="266d77"/>
                </a:solidFill>
                <a:latin typeface="Verdana"/>
              </a:rPr>
              <a:t>head)</a:t>
            </a:r>
            <a:r>
              <a:rPr b="1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11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1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250" spc="-1" strike="noStrike">
                <a:solidFill>
                  <a:srgbClr val="282828"/>
                </a:solidFill>
                <a:latin typeface="Arial"/>
              </a:rPr>
              <a:t>Nesterov</a:t>
            </a:r>
            <a:r>
              <a:rPr b="0" lang="en-GB" sz="2250" spc="-160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2250" spc="-1" strike="noStrike">
                <a:solidFill>
                  <a:srgbClr val="282828"/>
                </a:solidFill>
                <a:latin typeface="Arial"/>
              </a:rPr>
              <a:t>Accelerated</a:t>
            </a:r>
            <a:r>
              <a:rPr b="0" lang="en-GB" sz="2250" spc="-15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2250" spc="-12" strike="noStrike">
                <a:solidFill>
                  <a:srgbClr val="282828"/>
                </a:solidFill>
                <a:latin typeface="Arial"/>
              </a:rPr>
              <a:t>Gradient</a:t>
            </a:r>
            <a:endParaRPr b="0" lang="en-GB" sz="2250" spc="-1" strike="noStrike">
              <a:latin typeface="Arial"/>
            </a:endParaRPr>
          </a:p>
          <a:p>
            <a:pPr marL="500400" indent="-488160">
              <a:lnSpc>
                <a:spcPts val="2849"/>
              </a:lnSpc>
              <a:buClr>
                <a:srgbClr val="266d77"/>
              </a:buClr>
              <a:buFont typeface="StarSymbol"/>
              <a:buAutoNum type="arabicPeriod"/>
              <a:tabLst>
                <a:tab algn="l" pos="500400"/>
                <a:tab algn="l" pos="583560"/>
              </a:tabLst>
            </a:pPr>
            <a:r>
              <a:rPr b="1" lang="en-GB" sz="2400" spc="-1" strike="noStrike">
                <a:solidFill>
                  <a:srgbClr val="266d77"/>
                </a:solidFill>
                <a:latin typeface="Verdana"/>
              </a:rPr>
              <a:t>	</a:t>
            </a:r>
            <a:r>
              <a:rPr b="1" lang="en-GB" sz="2400" spc="-211" strike="noStrike">
                <a:solidFill>
                  <a:srgbClr val="266d77"/>
                </a:solidFill>
                <a:latin typeface="Verdana"/>
              </a:rPr>
              <a:t>Adaptive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30" strike="noStrike">
                <a:solidFill>
                  <a:srgbClr val="266d77"/>
                </a:solidFill>
                <a:latin typeface="Verdana"/>
              </a:rPr>
              <a:t>momentum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11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91" strike="noStrike">
                <a:solidFill>
                  <a:srgbClr val="266d77"/>
                </a:solidFill>
                <a:latin typeface="Verdana"/>
              </a:rPr>
              <a:t>adapting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the </a:t>
            </a:r>
            <a:r>
              <a:rPr b="1" lang="en-GB" sz="2400" spc="-330" strike="noStrike">
                <a:solidFill>
                  <a:srgbClr val="266d77"/>
                </a:solidFill>
                <a:latin typeface="Verdana"/>
              </a:rPr>
              <a:t>momentum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such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16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11" strike="noStrike">
                <a:solidFill>
                  <a:srgbClr val="266d77"/>
                </a:solidFill>
                <a:latin typeface="Verdana"/>
              </a:rPr>
              <a:t>it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will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36" strike="noStrike">
                <a:solidFill>
                  <a:srgbClr val="266d77"/>
                </a:solidFill>
                <a:latin typeface="Verdana"/>
              </a:rPr>
              <a:t>slow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down </a:t>
            </a:r>
            <a:r>
              <a:rPr b="1" lang="en-GB" sz="2400" spc="-296" strike="noStrike">
                <a:solidFill>
                  <a:srgbClr val="266d77"/>
                </a:solidFill>
                <a:latin typeface="Verdana"/>
              </a:rPr>
              <a:t>when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reaching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a </a:t>
            </a:r>
            <a:r>
              <a:rPr b="1" lang="en-GB" sz="2400" spc="-276" strike="noStrike">
                <a:solidFill>
                  <a:srgbClr val="266d77"/>
                </a:solidFill>
                <a:latin typeface="Verdana"/>
              </a:rPr>
              <a:t>minima.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043640"/>
          </a:xfrm>
          <a:prstGeom prst="rect">
            <a:avLst/>
          </a:prstGeom>
          <a:noFill/>
          <a:ln w="0">
            <a:noFill/>
          </a:ln>
        </p:spPr>
        <p:txBody>
          <a:bodyPr lIns="0" rIns="0" tIns="18468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4800" spc="378" strike="noStrike">
                <a:solidFill>
                  <a:srgbClr val="9ed154"/>
                </a:solidFill>
                <a:latin typeface="Roboto Medium"/>
              </a:rPr>
              <a:t>A</a:t>
            </a:r>
            <a:r>
              <a:rPr b="0" lang="en-GB" sz="48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4800" spc="168" strike="noStrike">
                <a:solidFill>
                  <a:srgbClr val="9ed154"/>
                </a:solidFill>
                <a:latin typeface="Roboto Medium"/>
              </a:rPr>
              <a:t>neuron</a:t>
            </a:r>
            <a:endParaRPr b="0" lang="en-GB" sz="4800" spc="-1" strike="noStrike">
              <a:latin typeface="Calibri"/>
            </a:endParaRPr>
          </a:p>
        </p:txBody>
      </p:sp>
      <p:grpSp>
        <p:nvGrpSpPr>
          <p:cNvPr id="539" name="object 3"/>
          <p:cNvGrpSpPr/>
          <p:nvPr/>
        </p:nvGrpSpPr>
        <p:grpSpPr>
          <a:xfrm>
            <a:off x="1571040" y="1439280"/>
            <a:ext cx="4846680" cy="3554640"/>
            <a:chOff x="1571040" y="1439280"/>
            <a:chExt cx="4846680" cy="3554640"/>
          </a:xfrm>
        </p:grpSpPr>
        <p:pic>
          <p:nvPicPr>
            <p:cNvPr id="540" name="object 4" descr=""/>
            <p:cNvPicPr/>
            <p:nvPr/>
          </p:nvPicPr>
          <p:blipFill>
            <a:blip r:embed="rId1"/>
            <a:stretch/>
          </p:blipFill>
          <p:spPr>
            <a:xfrm>
              <a:off x="1571040" y="1684440"/>
              <a:ext cx="4180320" cy="2392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1" name="object 5" descr=""/>
            <p:cNvPicPr/>
            <p:nvPr/>
          </p:nvPicPr>
          <p:blipFill>
            <a:blip r:embed="rId2"/>
            <a:stretch/>
          </p:blipFill>
          <p:spPr>
            <a:xfrm>
              <a:off x="1632600" y="3674880"/>
              <a:ext cx="2802600" cy="1319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42" name="object 6" descr=""/>
            <p:cNvPicPr/>
            <p:nvPr/>
          </p:nvPicPr>
          <p:blipFill>
            <a:blip r:embed="rId3"/>
            <a:stretch/>
          </p:blipFill>
          <p:spPr>
            <a:xfrm>
              <a:off x="5173200" y="3451320"/>
              <a:ext cx="1244520" cy="797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3" name="object 7"/>
            <p:cNvSpPr/>
            <p:nvPr/>
          </p:nvSpPr>
          <p:spPr>
            <a:xfrm>
              <a:off x="1646280" y="1559160"/>
              <a:ext cx="3572640" cy="6120"/>
            </a:xfrm>
            <a:custGeom>
              <a:avLst/>
              <a:gdLst/>
              <a:ahLst/>
              <a:rect l="l" t="t" r="r" b="b"/>
              <a:pathLst>
                <a:path w="3573145" h="6350">
                  <a:moveTo>
                    <a:pt x="0" y="0"/>
                  </a:moveTo>
                  <a:lnTo>
                    <a:pt x="3572692" y="6117"/>
                  </a:lnTo>
                </a:path>
              </a:pathLst>
            </a:custGeom>
            <a:noFill/>
            <a:ln w="76199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object 8"/>
            <p:cNvSpPr/>
            <p:nvPr/>
          </p:nvSpPr>
          <p:spPr>
            <a:xfrm>
              <a:off x="5218920" y="1439280"/>
              <a:ext cx="345600" cy="251640"/>
            </a:xfrm>
            <a:custGeom>
              <a:avLst/>
              <a:gdLst/>
              <a:ahLst/>
              <a:rect l="l" t="t" r="r" b="b"/>
              <a:pathLst>
                <a:path w="346075" h="252094">
                  <a:moveTo>
                    <a:pt x="0" y="251724"/>
                  </a:moveTo>
                  <a:lnTo>
                    <a:pt x="449" y="0"/>
                  </a:lnTo>
                  <a:lnTo>
                    <a:pt x="346024" y="126454"/>
                  </a:lnTo>
                  <a:lnTo>
                    <a:pt x="0" y="25172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object 9"/>
            <p:cNvSpPr/>
            <p:nvPr/>
          </p:nvSpPr>
          <p:spPr>
            <a:xfrm>
              <a:off x="5218920" y="1439280"/>
              <a:ext cx="345600" cy="251640"/>
            </a:xfrm>
            <a:custGeom>
              <a:avLst/>
              <a:gdLst/>
              <a:ahLst/>
              <a:rect l="l" t="t" r="r" b="b"/>
              <a:pathLst>
                <a:path w="346075" h="252094">
                  <a:moveTo>
                    <a:pt x="0" y="251724"/>
                  </a:moveTo>
                  <a:lnTo>
                    <a:pt x="346024" y="126454"/>
                  </a:lnTo>
                  <a:lnTo>
                    <a:pt x="449" y="0"/>
                  </a:lnTo>
                  <a:lnTo>
                    <a:pt x="0" y="251724"/>
                  </a:lnTo>
                  <a:close/>
                </a:path>
              </a:pathLst>
            </a:custGeom>
            <a:noFill/>
            <a:ln w="76199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46" name="object 10" descr=""/>
          <p:cNvPicPr/>
          <p:nvPr/>
        </p:nvPicPr>
        <p:blipFill>
          <a:blip r:embed="rId4"/>
          <a:stretch/>
        </p:blipFill>
        <p:spPr>
          <a:xfrm>
            <a:off x="69480" y="2027520"/>
            <a:ext cx="1316520" cy="767520"/>
          </a:xfrm>
          <a:prstGeom prst="rect">
            <a:avLst/>
          </a:prstGeom>
          <a:ln w="0">
            <a:noFill/>
          </a:ln>
        </p:spPr>
      </p:pic>
      <p:sp>
        <p:nvSpPr>
          <p:cNvPr id="547" name="PlaceHolder 2"/>
          <p:cNvSpPr>
            <a:spLocks noGrp="1"/>
          </p:cNvSpPr>
          <p:nvPr>
            <p:ph type="sldNum" idx="19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87480">
              <a:lnSpc>
                <a:spcPct val="100000"/>
              </a:lnSpc>
              <a:spcBef>
                <a:spcPts val="105"/>
              </a:spcBef>
              <a:buNone/>
              <a:defRPr b="1" lang="en-GB" sz="1300" spc="-52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87480">
              <a:lnSpc>
                <a:spcPct val="100000"/>
              </a:lnSpc>
              <a:spcBef>
                <a:spcPts val="105"/>
              </a:spcBef>
              <a:buNone/>
            </a:pPr>
            <a:fld id="{B7CD5F28-AEA4-4A58-86E9-C25209F93499}" type="slidenum">
              <a:rPr b="1" lang="en-GB" sz="1300" spc="-52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7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8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9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0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1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2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3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4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5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6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7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8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9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0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1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2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3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4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5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36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237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8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39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0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1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2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3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4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5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6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7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8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9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0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1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2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3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4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5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6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7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8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9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0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1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211824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94" strike="noStrike">
                <a:solidFill>
                  <a:srgbClr val="9ed154"/>
                </a:solidFill>
                <a:latin typeface="Roboto Medium"/>
              </a:rPr>
              <a:t>Optimization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49" strike="noStrike">
                <a:solidFill>
                  <a:srgbClr val="9ed154"/>
                </a:solidFill>
                <a:latin typeface="Roboto Medium"/>
              </a:rPr>
              <a:t>methods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2263" name="object 49" descr=""/>
          <p:cNvPicPr/>
          <p:nvPr/>
        </p:nvPicPr>
        <p:blipFill>
          <a:blip r:embed="rId1"/>
          <a:stretch/>
        </p:blipFill>
        <p:spPr>
          <a:xfrm>
            <a:off x="2253600" y="733680"/>
            <a:ext cx="4482360" cy="3470040"/>
          </a:xfrm>
          <a:prstGeom prst="rect">
            <a:avLst/>
          </a:prstGeom>
          <a:ln w="0">
            <a:noFill/>
          </a:ln>
        </p:spPr>
      </p:pic>
      <p:sp>
        <p:nvSpPr>
          <p:cNvPr id="2264" name="PlaceHolder 2"/>
          <p:cNvSpPr>
            <a:spLocks noGrp="1"/>
          </p:cNvSpPr>
          <p:nvPr>
            <p:ph type="sldNum" idx="47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B07BE2F2-7641-493C-828F-5CF766757F07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48" strike="noStrike">
                <a:solidFill>
                  <a:srgbClr val="9ed154"/>
                </a:solidFill>
                <a:latin typeface="Roboto Medium"/>
              </a:rPr>
              <a:t>Multi-</a:t>
            </a: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layer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perceptron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(NN)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266" name="object 3"/>
          <p:cNvSpPr/>
          <p:nvPr/>
        </p:nvSpPr>
        <p:spPr>
          <a:xfrm>
            <a:off x="370440" y="3577680"/>
            <a:ext cx="541800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How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75" strike="noStrike">
                <a:solidFill>
                  <a:srgbClr val="266d77"/>
                </a:solidFill>
                <a:latin typeface="Verdana"/>
              </a:rPr>
              <a:t>will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0" strike="noStrike">
                <a:solidFill>
                  <a:srgbClr val="266d77"/>
                </a:solidFill>
                <a:latin typeface="Verdana"/>
              </a:rPr>
              <a:t>backward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75" strike="noStrike">
                <a:solidFill>
                  <a:srgbClr val="266d77"/>
                </a:solidFill>
                <a:latin typeface="Verdana"/>
              </a:rPr>
              <a:t>pass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look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52" strike="noStrike">
                <a:solidFill>
                  <a:srgbClr val="266d77"/>
                </a:solidFill>
                <a:latin typeface="Verdana"/>
              </a:rPr>
              <a:t>now?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2267" name="object 4"/>
          <p:cNvGrpSpPr/>
          <p:nvPr/>
        </p:nvGrpSpPr>
        <p:grpSpPr>
          <a:xfrm>
            <a:off x="351360" y="1668600"/>
            <a:ext cx="292320" cy="285480"/>
            <a:chOff x="351360" y="1668600"/>
            <a:chExt cx="292320" cy="285480"/>
          </a:xfrm>
        </p:grpSpPr>
        <p:sp>
          <p:nvSpPr>
            <p:cNvPr id="2268" name="object 5"/>
            <p:cNvSpPr/>
            <p:nvPr/>
          </p:nvSpPr>
          <p:spPr>
            <a:xfrm>
              <a:off x="35136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7"/>
                  </a:lnTo>
                  <a:lnTo>
                    <a:pt x="267652" y="63507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9" name="object 6"/>
            <p:cNvSpPr/>
            <p:nvPr/>
          </p:nvSpPr>
          <p:spPr>
            <a:xfrm>
              <a:off x="35136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9"/>
                  </a:lnTo>
                  <a:lnTo>
                    <a:pt x="249406" y="41782"/>
                  </a:lnTo>
                  <a:lnTo>
                    <a:pt x="281078" y="8806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70" name="object 7"/>
          <p:cNvGrpSpPr/>
          <p:nvPr/>
        </p:nvGrpSpPr>
        <p:grpSpPr>
          <a:xfrm>
            <a:off x="351360" y="2154960"/>
            <a:ext cx="292320" cy="285480"/>
            <a:chOff x="351360" y="2154960"/>
            <a:chExt cx="292320" cy="285480"/>
          </a:xfrm>
        </p:grpSpPr>
        <p:sp>
          <p:nvSpPr>
            <p:cNvPr id="2271" name="object 8"/>
            <p:cNvSpPr/>
            <p:nvPr/>
          </p:nvSpPr>
          <p:spPr>
            <a:xfrm>
              <a:off x="35136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6"/>
                  </a:lnTo>
                  <a:lnTo>
                    <a:pt x="267652" y="63506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2" name="object 9"/>
            <p:cNvSpPr/>
            <p:nvPr/>
          </p:nvSpPr>
          <p:spPr>
            <a:xfrm>
              <a:off x="35136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8"/>
                  </a:lnTo>
                  <a:lnTo>
                    <a:pt x="249406" y="41779"/>
                  </a:lnTo>
                  <a:lnTo>
                    <a:pt x="281078" y="88059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73" name="object 10"/>
          <p:cNvSpPr/>
          <p:nvPr/>
        </p:nvSpPr>
        <p:spPr>
          <a:xfrm>
            <a:off x="439560" y="169056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274" name="object 11"/>
          <p:cNvSpPr/>
          <p:nvPr/>
        </p:nvSpPr>
        <p:spPr>
          <a:xfrm>
            <a:off x="444240" y="214560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2275" name="object 12"/>
          <p:cNvGrpSpPr/>
          <p:nvPr/>
        </p:nvGrpSpPr>
        <p:grpSpPr>
          <a:xfrm>
            <a:off x="643320" y="1812600"/>
            <a:ext cx="438840" cy="31320"/>
            <a:chOff x="643320" y="1812600"/>
            <a:chExt cx="438840" cy="31320"/>
          </a:xfrm>
        </p:grpSpPr>
        <p:sp>
          <p:nvSpPr>
            <p:cNvPr id="2276" name="object 13"/>
            <p:cNvSpPr/>
            <p:nvPr/>
          </p:nvSpPr>
          <p:spPr>
            <a:xfrm>
              <a:off x="643320" y="182700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7" name="object 14"/>
            <p:cNvSpPr/>
            <p:nvPr/>
          </p:nvSpPr>
          <p:spPr>
            <a:xfrm>
              <a:off x="103860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8" name="object 15"/>
            <p:cNvSpPr/>
            <p:nvPr/>
          </p:nvSpPr>
          <p:spPr>
            <a:xfrm>
              <a:off x="103860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79" name="object 16"/>
          <p:cNvGrpSpPr/>
          <p:nvPr/>
        </p:nvGrpSpPr>
        <p:grpSpPr>
          <a:xfrm>
            <a:off x="643320" y="2286360"/>
            <a:ext cx="438840" cy="31320"/>
            <a:chOff x="643320" y="2286360"/>
            <a:chExt cx="438840" cy="31320"/>
          </a:xfrm>
        </p:grpSpPr>
        <p:sp>
          <p:nvSpPr>
            <p:cNvPr id="2280" name="object 17"/>
            <p:cNvSpPr/>
            <p:nvPr/>
          </p:nvSpPr>
          <p:spPr>
            <a:xfrm>
              <a:off x="643320" y="230112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1" name="object 18"/>
            <p:cNvSpPr/>
            <p:nvPr/>
          </p:nvSpPr>
          <p:spPr>
            <a:xfrm>
              <a:off x="103860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2" name="object 19"/>
            <p:cNvSpPr/>
            <p:nvPr/>
          </p:nvSpPr>
          <p:spPr>
            <a:xfrm>
              <a:off x="103860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83" name="object 20"/>
          <p:cNvSpPr/>
          <p:nvPr/>
        </p:nvSpPr>
        <p:spPr>
          <a:xfrm>
            <a:off x="1095840" y="1705320"/>
            <a:ext cx="508320" cy="30312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t">
            <a:spAutoFit/>
          </a:bodyPr>
          <a:p>
            <a:pPr marL="69120">
              <a:lnSpc>
                <a:spcPct val="100000"/>
              </a:lnSpc>
              <a:spcBef>
                <a:spcPts val="230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00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2284" name="object 21"/>
          <p:cNvSpPr/>
          <p:nvPr/>
        </p:nvSpPr>
        <p:spPr>
          <a:xfrm>
            <a:off x="1095840" y="2170440"/>
            <a:ext cx="508320" cy="31896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0" anchor="t">
            <a:spAutoFit/>
          </a:bodyPr>
          <a:p>
            <a:pPr marL="107280">
              <a:lnSpc>
                <a:spcPct val="100000"/>
              </a:lnSpc>
              <a:spcBef>
                <a:spcPts val="354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01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2285" name="object 22"/>
          <p:cNvGrpSpPr/>
          <p:nvPr/>
        </p:nvGrpSpPr>
        <p:grpSpPr>
          <a:xfrm>
            <a:off x="1604160" y="1826640"/>
            <a:ext cx="904680" cy="474480"/>
            <a:chOff x="1604160" y="1826640"/>
            <a:chExt cx="904680" cy="474480"/>
          </a:xfrm>
        </p:grpSpPr>
        <p:sp>
          <p:nvSpPr>
            <p:cNvPr id="2286" name="object 23"/>
            <p:cNvSpPr/>
            <p:nvPr/>
          </p:nvSpPr>
          <p:spPr>
            <a:xfrm>
              <a:off x="20354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6" y="446912"/>
                  </a:lnTo>
                  <a:lnTo>
                    <a:pt x="144382" y="433758"/>
                  </a:lnTo>
                  <a:lnTo>
                    <a:pt x="104226" y="412944"/>
                  </a:lnTo>
                  <a:lnTo>
                    <a:pt x="69239" y="385378"/>
                  </a:lnTo>
                  <a:lnTo>
                    <a:pt x="40373" y="351967"/>
                  </a:lnTo>
                  <a:lnTo>
                    <a:pt x="18577" y="313621"/>
                  </a:lnTo>
                  <a:lnTo>
                    <a:pt x="4802" y="271245"/>
                  </a:lnTo>
                  <a:lnTo>
                    <a:pt x="0" y="225749"/>
                  </a:lnTo>
                  <a:lnTo>
                    <a:pt x="4802" y="180253"/>
                  </a:lnTo>
                  <a:lnTo>
                    <a:pt x="18577" y="137877"/>
                  </a:lnTo>
                  <a:lnTo>
                    <a:pt x="40373" y="99531"/>
                  </a:lnTo>
                  <a:lnTo>
                    <a:pt x="69241" y="66119"/>
                  </a:lnTo>
                  <a:lnTo>
                    <a:pt x="104226" y="38554"/>
                  </a:lnTo>
                  <a:lnTo>
                    <a:pt x="144382" y="17740"/>
                  </a:lnTo>
                  <a:lnTo>
                    <a:pt x="188756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6" y="17184"/>
                  </a:lnTo>
                  <a:lnTo>
                    <a:pt x="367554" y="37928"/>
                  </a:lnTo>
                  <a:lnTo>
                    <a:pt x="403560" y="66120"/>
                  </a:lnTo>
                  <a:lnTo>
                    <a:pt x="433080" y="100503"/>
                  </a:lnTo>
                  <a:lnTo>
                    <a:pt x="454803" y="139359"/>
                  </a:lnTo>
                  <a:lnTo>
                    <a:pt x="468214" y="181502"/>
                  </a:lnTo>
                  <a:lnTo>
                    <a:pt x="472799" y="225749"/>
                  </a:lnTo>
                  <a:lnTo>
                    <a:pt x="467996" y="271245"/>
                  </a:lnTo>
                  <a:lnTo>
                    <a:pt x="454221" y="313621"/>
                  </a:lnTo>
                  <a:lnTo>
                    <a:pt x="432425" y="351967"/>
                  </a:lnTo>
                  <a:lnTo>
                    <a:pt x="403559" y="385378"/>
                  </a:lnTo>
                  <a:lnTo>
                    <a:pt x="368572" y="412944"/>
                  </a:lnTo>
                  <a:lnTo>
                    <a:pt x="328416" y="433758"/>
                  </a:lnTo>
                  <a:lnTo>
                    <a:pt x="284042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7" name="object 24"/>
            <p:cNvSpPr/>
            <p:nvPr/>
          </p:nvSpPr>
          <p:spPr>
            <a:xfrm>
              <a:off x="1604160" y="184932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6" y="180253"/>
                  </a:lnTo>
                  <a:lnTo>
                    <a:pt x="450101" y="137877"/>
                  </a:lnTo>
                  <a:lnTo>
                    <a:pt x="471897" y="99531"/>
                  </a:lnTo>
                  <a:lnTo>
                    <a:pt x="500763" y="66120"/>
                  </a:lnTo>
                  <a:lnTo>
                    <a:pt x="535750" y="38554"/>
                  </a:lnTo>
                  <a:lnTo>
                    <a:pt x="575906" y="17740"/>
                  </a:lnTo>
                  <a:lnTo>
                    <a:pt x="620280" y="4586"/>
                  </a:lnTo>
                  <a:lnTo>
                    <a:pt x="667923" y="0"/>
                  </a:lnTo>
                  <a:lnTo>
                    <a:pt x="714258" y="4377"/>
                  </a:lnTo>
                  <a:lnTo>
                    <a:pt x="758390" y="17184"/>
                  </a:lnTo>
                  <a:lnTo>
                    <a:pt x="799078" y="37928"/>
                  </a:lnTo>
                  <a:lnTo>
                    <a:pt x="835083" y="66119"/>
                  </a:lnTo>
                  <a:lnTo>
                    <a:pt x="864604" y="100503"/>
                  </a:lnTo>
                  <a:lnTo>
                    <a:pt x="886327" y="139359"/>
                  </a:lnTo>
                  <a:lnTo>
                    <a:pt x="899738" y="181502"/>
                  </a:lnTo>
                  <a:lnTo>
                    <a:pt x="904323" y="225749"/>
                  </a:lnTo>
                  <a:lnTo>
                    <a:pt x="899520" y="271245"/>
                  </a:lnTo>
                  <a:lnTo>
                    <a:pt x="885745" y="313621"/>
                  </a:lnTo>
                  <a:lnTo>
                    <a:pt x="863949" y="351967"/>
                  </a:lnTo>
                  <a:lnTo>
                    <a:pt x="835083" y="385378"/>
                  </a:lnTo>
                  <a:lnTo>
                    <a:pt x="800096" y="412944"/>
                  </a:lnTo>
                  <a:lnTo>
                    <a:pt x="759940" y="433758"/>
                  </a:lnTo>
                  <a:lnTo>
                    <a:pt x="715566" y="446912"/>
                  </a:lnTo>
                  <a:lnTo>
                    <a:pt x="667923" y="451499"/>
                  </a:lnTo>
                  <a:lnTo>
                    <a:pt x="620280" y="446912"/>
                  </a:lnTo>
                  <a:lnTo>
                    <a:pt x="575906" y="433758"/>
                  </a:lnTo>
                  <a:lnTo>
                    <a:pt x="535750" y="412944"/>
                  </a:lnTo>
                  <a:lnTo>
                    <a:pt x="500763" y="385378"/>
                  </a:lnTo>
                  <a:lnTo>
                    <a:pt x="471897" y="351967"/>
                  </a:lnTo>
                  <a:lnTo>
                    <a:pt x="450101" y="313621"/>
                  </a:lnTo>
                  <a:lnTo>
                    <a:pt x="436326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6" y="252051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8" name="object 25"/>
            <p:cNvSpPr/>
            <p:nvPr/>
          </p:nvSpPr>
          <p:spPr>
            <a:xfrm>
              <a:off x="197748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412" y="33784"/>
                  </a:moveTo>
                  <a:lnTo>
                    <a:pt x="0" y="5814"/>
                  </a:lnTo>
                  <a:lnTo>
                    <a:pt x="45629" y="0"/>
                  </a:lnTo>
                  <a:lnTo>
                    <a:pt x="14412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9" name="object 26"/>
            <p:cNvSpPr/>
            <p:nvPr/>
          </p:nvSpPr>
          <p:spPr>
            <a:xfrm>
              <a:off x="197748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412" y="33784"/>
                  </a:moveTo>
                  <a:lnTo>
                    <a:pt x="45629" y="0"/>
                  </a:lnTo>
                  <a:lnTo>
                    <a:pt x="0" y="5814"/>
                  </a:lnTo>
                  <a:lnTo>
                    <a:pt x="14412" y="3378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0" name="object 27"/>
            <p:cNvSpPr/>
            <p:nvPr/>
          </p:nvSpPr>
          <p:spPr>
            <a:xfrm>
              <a:off x="1604160" y="182664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4">
                  <a:moveTo>
                    <a:pt x="0" y="0"/>
                  </a:moveTo>
                  <a:lnTo>
                    <a:pt x="380596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1" name="object 28"/>
            <p:cNvSpPr/>
            <p:nvPr/>
          </p:nvSpPr>
          <p:spPr>
            <a:xfrm>
              <a:off x="197748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45629" y="33784"/>
                  </a:moveTo>
                  <a:lnTo>
                    <a:pt x="0" y="27969"/>
                  </a:lnTo>
                  <a:lnTo>
                    <a:pt x="14412" y="0"/>
                  </a:lnTo>
                  <a:lnTo>
                    <a:pt x="45629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2" name="object 29"/>
            <p:cNvSpPr/>
            <p:nvPr/>
          </p:nvSpPr>
          <p:spPr>
            <a:xfrm>
              <a:off x="197748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0" y="27969"/>
                  </a:moveTo>
                  <a:lnTo>
                    <a:pt x="45629" y="33784"/>
                  </a:lnTo>
                  <a:lnTo>
                    <a:pt x="14412" y="0"/>
                  </a:lnTo>
                  <a:lnTo>
                    <a:pt x="0" y="2796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93" name="object 30"/>
          <p:cNvSpPr/>
          <p:nvPr/>
        </p:nvSpPr>
        <p:spPr>
          <a:xfrm>
            <a:off x="220752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294" name="object 31"/>
          <p:cNvGrpSpPr/>
          <p:nvPr/>
        </p:nvGrpSpPr>
        <p:grpSpPr>
          <a:xfrm>
            <a:off x="2482560" y="1846800"/>
            <a:ext cx="1195560" cy="456840"/>
            <a:chOff x="2482560" y="1846800"/>
            <a:chExt cx="1195560" cy="456840"/>
          </a:xfrm>
        </p:grpSpPr>
        <p:sp>
          <p:nvSpPr>
            <p:cNvPr id="2295" name="object 32"/>
            <p:cNvSpPr/>
            <p:nvPr/>
          </p:nvSpPr>
          <p:spPr>
            <a:xfrm>
              <a:off x="248256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30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6" name="object 33"/>
            <p:cNvSpPr/>
            <p:nvPr/>
          </p:nvSpPr>
          <p:spPr>
            <a:xfrm>
              <a:off x="28483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7" name="object 34"/>
            <p:cNvSpPr/>
            <p:nvPr/>
          </p:nvSpPr>
          <p:spPr>
            <a:xfrm>
              <a:off x="28483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8" name="object 35"/>
            <p:cNvSpPr/>
            <p:nvPr/>
          </p:nvSpPr>
          <p:spPr>
            <a:xfrm>
              <a:off x="29300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9" name="object 36"/>
            <p:cNvSpPr/>
            <p:nvPr/>
          </p:nvSpPr>
          <p:spPr>
            <a:xfrm>
              <a:off x="29300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00" name="object 37" descr=""/>
            <p:cNvPicPr/>
            <p:nvPr/>
          </p:nvPicPr>
          <p:blipFill>
            <a:blip r:embed="rId1"/>
            <a:stretch/>
          </p:blipFill>
          <p:spPr>
            <a:xfrm>
              <a:off x="3044520" y="200016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01" name="object 38"/>
            <p:cNvSpPr/>
            <p:nvPr/>
          </p:nvSpPr>
          <p:spPr>
            <a:xfrm>
              <a:off x="338256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2" name="object 39"/>
            <p:cNvSpPr/>
            <p:nvPr/>
          </p:nvSpPr>
          <p:spPr>
            <a:xfrm>
              <a:off x="36345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3" name="object 40"/>
            <p:cNvSpPr/>
            <p:nvPr/>
          </p:nvSpPr>
          <p:spPr>
            <a:xfrm>
              <a:off x="36345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04" name="object 41"/>
          <p:cNvGrpSpPr/>
          <p:nvPr/>
        </p:nvGrpSpPr>
        <p:grpSpPr>
          <a:xfrm>
            <a:off x="6613200" y="2053800"/>
            <a:ext cx="295560" cy="31320"/>
            <a:chOff x="6613200" y="2053800"/>
            <a:chExt cx="295560" cy="31320"/>
          </a:xfrm>
        </p:grpSpPr>
        <p:sp>
          <p:nvSpPr>
            <p:cNvPr id="2305" name="object 42"/>
            <p:cNvSpPr/>
            <p:nvPr/>
          </p:nvSpPr>
          <p:spPr>
            <a:xfrm>
              <a:off x="661320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6" name="object 43"/>
            <p:cNvSpPr/>
            <p:nvPr/>
          </p:nvSpPr>
          <p:spPr>
            <a:xfrm>
              <a:off x="686520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7" name="object 44"/>
            <p:cNvSpPr/>
            <p:nvPr/>
          </p:nvSpPr>
          <p:spPr>
            <a:xfrm>
              <a:off x="686520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08" name="object 45"/>
          <p:cNvSpPr/>
          <p:nvPr/>
        </p:nvSpPr>
        <p:spPr>
          <a:xfrm>
            <a:off x="6279480" y="1911240"/>
            <a:ext cx="10461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  <a:tabLst>
                <a:tab algn="l" pos="652320"/>
              </a:tabLst>
            </a:pPr>
            <a:r>
              <a:rPr b="0" lang="en-GB" sz="1400" spc="-26" strike="noStrike">
                <a:latin typeface="Verdana"/>
              </a:rPr>
              <a:t>out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97" strike="noStrike">
                <a:latin typeface="Verdana"/>
              </a:rPr>
              <a:t>error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09" name="object 46"/>
          <p:cNvSpPr/>
          <p:nvPr/>
        </p:nvSpPr>
        <p:spPr>
          <a:xfrm>
            <a:off x="3686760" y="1933920"/>
            <a:ext cx="508320" cy="30312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t">
            <a:spAutoFit/>
          </a:bodyPr>
          <a:p>
            <a:pPr marL="136440">
              <a:lnSpc>
                <a:spcPct val="100000"/>
              </a:lnSpc>
              <a:spcBef>
                <a:spcPts val="230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10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2310" name="object 47"/>
          <p:cNvGrpSpPr/>
          <p:nvPr/>
        </p:nvGrpSpPr>
        <p:grpSpPr>
          <a:xfrm>
            <a:off x="4220640" y="1849320"/>
            <a:ext cx="802080" cy="451800"/>
            <a:chOff x="4220640" y="1849320"/>
            <a:chExt cx="802080" cy="451800"/>
          </a:xfrm>
        </p:grpSpPr>
        <p:sp>
          <p:nvSpPr>
            <p:cNvPr id="2311" name="object 48"/>
            <p:cNvSpPr/>
            <p:nvPr/>
          </p:nvSpPr>
          <p:spPr>
            <a:xfrm>
              <a:off x="422064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2" name="object 49"/>
            <p:cNvSpPr/>
            <p:nvPr/>
          </p:nvSpPr>
          <p:spPr>
            <a:xfrm>
              <a:off x="447264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3" name="object 50"/>
            <p:cNvSpPr/>
            <p:nvPr/>
          </p:nvSpPr>
          <p:spPr>
            <a:xfrm>
              <a:off x="447264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4" name="object 51"/>
            <p:cNvSpPr/>
            <p:nvPr/>
          </p:nvSpPr>
          <p:spPr>
            <a:xfrm>
              <a:off x="45500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5" name="object 52"/>
            <p:cNvSpPr/>
            <p:nvPr/>
          </p:nvSpPr>
          <p:spPr>
            <a:xfrm>
              <a:off x="45500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0" y="225749"/>
                  </a:move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3" y="66120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49" y="66119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16" name="object 53"/>
          <p:cNvSpPr/>
          <p:nvPr/>
        </p:nvSpPr>
        <p:spPr>
          <a:xfrm>
            <a:off x="472212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317" name="object 54"/>
          <p:cNvGrpSpPr/>
          <p:nvPr/>
        </p:nvGrpSpPr>
        <p:grpSpPr>
          <a:xfrm>
            <a:off x="4997160" y="1846800"/>
            <a:ext cx="1195560" cy="456840"/>
            <a:chOff x="4997160" y="1846800"/>
            <a:chExt cx="1195560" cy="456840"/>
          </a:xfrm>
        </p:grpSpPr>
        <p:sp>
          <p:nvSpPr>
            <p:cNvPr id="2318" name="object 55"/>
            <p:cNvSpPr/>
            <p:nvPr/>
          </p:nvSpPr>
          <p:spPr>
            <a:xfrm>
              <a:off x="499716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9" name="object 56"/>
            <p:cNvSpPr/>
            <p:nvPr/>
          </p:nvSpPr>
          <p:spPr>
            <a:xfrm>
              <a:off x="53629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0" name="object 57"/>
            <p:cNvSpPr/>
            <p:nvPr/>
          </p:nvSpPr>
          <p:spPr>
            <a:xfrm>
              <a:off x="53629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1" name="object 58"/>
            <p:cNvSpPr/>
            <p:nvPr/>
          </p:nvSpPr>
          <p:spPr>
            <a:xfrm>
              <a:off x="54446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2" name="object 59"/>
            <p:cNvSpPr/>
            <p:nvPr/>
          </p:nvSpPr>
          <p:spPr>
            <a:xfrm>
              <a:off x="54446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23" name="object 60" descr=""/>
            <p:cNvPicPr/>
            <p:nvPr/>
          </p:nvPicPr>
          <p:blipFill>
            <a:blip r:embed="rId2"/>
            <a:stretch/>
          </p:blipFill>
          <p:spPr>
            <a:xfrm>
              <a:off x="5559120" y="200016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24" name="object 61"/>
            <p:cNvSpPr/>
            <p:nvPr/>
          </p:nvSpPr>
          <p:spPr>
            <a:xfrm>
              <a:off x="589716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5" name="object 62"/>
            <p:cNvSpPr/>
            <p:nvPr/>
          </p:nvSpPr>
          <p:spPr>
            <a:xfrm>
              <a:off x="61491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6" name="object 63"/>
            <p:cNvSpPr/>
            <p:nvPr/>
          </p:nvSpPr>
          <p:spPr>
            <a:xfrm>
              <a:off x="61491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27" name="PlaceHolder 2"/>
          <p:cNvSpPr>
            <a:spLocks noGrp="1"/>
          </p:cNvSpPr>
          <p:nvPr>
            <p:ph type="sldNum" idx="48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BA7FB9BE-5D13-47B4-827B-F285D4F75F5A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48" strike="noStrike">
                <a:solidFill>
                  <a:srgbClr val="9ed154"/>
                </a:solidFill>
                <a:latin typeface="Roboto Medium"/>
              </a:rPr>
              <a:t>Multi-</a:t>
            </a: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layer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perceptron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(NN)</a:t>
            </a:r>
            <a:endParaRPr b="0" lang="en-GB" sz="3000" spc="-1" strike="noStrike">
              <a:latin typeface="Calibri"/>
            </a:endParaRPr>
          </a:p>
        </p:txBody>
      </p:sp>
      <p:grpSp>
        <p:nvGrpSpPr>
          <p:cNvPr id="2329" name="object 3"/>
          <p:cNvGrpSpPr/>
          <p:nvPr/>
        </p:nvGrpSpPr>
        <p:grpSpPr>
          <a:xfrm>
            <a:off x="351360" y="1668600"/>
            <a:ext cx="292320" cy="285480"/>
            <a:chOff x="351360" y="1668600"/>
            <a:chExt cx="292320" cy="285480"/>
          </a:xfrm>
        </p:grpSpPr>
        <p:sp>
          <p:nvSpPr>
            <p:cNvPr id="2330" name="object 4"/>
            <p:cNvSpPr/>
            <p:nvPr/>
          </p:nvSpPr>
          <p:spPr>
            <a:xfrm>
              <a:off x="35136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7"/>
                  </a:lnTo>
                  <a:lnTo>
                    <a:pt x="267652" y="63507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1" name="object 5"/>
            <p:cNvSpPr/>
            <p:nvPr/>
          </p:nvSpPr>
          <p:spPr>
            <a:xfrm>
              <a:off x="35136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9"/>
                  </a:lnTo>
                  <a:lnTo>
                    <a:pt x="249406" y="41782"/>
                  </a:lnTo>
                  <a:lnTo>
                    <a:pt x="281078" y="8806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32" name="object 6"/>
          <p:cNvGrpSpPr/>
          <p:nvPr/>
        </p:nvGrpSpPr>
        <p:grpSpPr>
          <a:xfrm>
            <a:off x="351360" y="2154960"/>
            <a:ext cx="292320" cy="285480"/>
            <a:chOff x="351360" y="2154960"/>
            <a:chExt cx="292320" cy="285480"/>
          </a:xfrm>
        </p:grpSpPr>
        <p:sp>
          <p:nvSpPr>
            <p:cNvPr id="2333" name="object 7"/>
            <p:cNvSpPr/>
            <p:nvPr/>
          </p:nvSpPr>
          <p:spPr>
            <a:xfrm>
              <a:off x="35136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6"/>
                  </a:lnTo>
                  <a:lnTo>
                    <a:pt x="267652" y="63506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4" name="object 8"/>
            <p:cNvSpPr/>
            <p:nvPr/>
          </p:nvSpPr>
          <p:spPr>
            <a:xfrm>
              <a:off x="35136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8"/>
                  </a:lnTo>
                  <a:lnTo>
                    <a:pt x="249406" y="41779"/>
                  </a:lnTo>
                  <a:lnTo>
                    <a:pt x="281078" y="88059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35" name="object 9"/>
          <p:cNvSpPr/>
          <p:nvPr/>
        </p:nvSpPr>
        <p:spPr>
          <a:xfrm>
            <a:off x="439560" y="169056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36" name="object 10"/>
          <p:cNvSpPr/>
          <p:nvPr/>
        </p:nvSpPr>
        <p:spPr>
          <a:xfrm>
            <a:off x="444240" y="214560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2337" name="object 11"/>
          <p:cNvGrpSpPr/>
          <p:nvPr/>
        </p:nvGrpSpPr>
        <p:grpSpPr>
          <a:xfrm>
            <a:off x="643320" y="1812600"/>
            <a:ext cx="438840" cy="31320"/>
            <a:chOff x="643320" y="1812600"/>
            <a:chExt cx="438840" cy="31320"/>
          </a:xfrm>
        </p:grpSpPr>
        <p:sp>
          <p:nvSpPr>
            <p:cNvPr id="2338" name="object 12"/>
            <p:cNvSpPr/>
            <p:nvPr/>
          </p:nvSpPr>
          <p:spPr>
            <a:xfrm>
              <a:off x="643320" y="182700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9" name="object 13"/>
            <p:cNvSpPr/>
            <p:nvPr/>
          </p:nvSpPr>
          <p:spPr>
            <a:xfrm>
              <a:off x="103860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0" name="object 14"/>
            <p:cNvSpPr/>
            <p:nvPr/>
          </p:nvSpPr>
          <p:spPr>
            <a:xfrm>
              <a:off x="103860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41" name="object 15"/>
          <p:cNvGrpSpPr/>
          <p:nvPr/>
        </p:nvGrpSpPr>
        <p:grpSpPr>
          <a:xfrm>
            <a:off x="643320" y="2286360"/>
            <a:ext cx="438840" cy="31320"/>
            <a:chOff x="643320" y="2286360"/>
            <a:chExt cx="438840" cy="31320"/>
          </a:xfrm>
        </p:grpSpPr>
        <p:sp>
          <p:nvSpPr>
            <p:cNvPr id="2342" name="object 16"/>
            <p:cNvSpPr/>
            <p:nvPr/>
          </p:nvSpPr>
          <p:spPr>
            <a:xfrm>
              <a:off x="643320" y="230112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3" name="object 17"/>
            <p:cNvSpPr/>
            <p:nvPr/>
          </p:nvSpPr>
          <p:spPr>
            <a:xfrm>
              <a:off x="103860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4" name="object 18"/>
            <p:cNvSpPr/>
            <p:nvPr/>
          </p:nvSpPr>
          <p:spPr>
            <a:xfrm>
              <a:off x="103860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45" name="object 19"/>
          <p:cNvSpPr/>
          <p:nvPr/>
        </p:nvSpPr>
        <p:spPr>
          <a:xfrm>
            <a:off x="1095840" y="1705320"/>
            <a:ext cx="508320" cy="30312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t">
            <a:spAutoFit/>
          </a:bodyPr>
          <a:p>
            <a:pPr marL="69120">
              <a:lnSpc>
                <a:spcPct val="100000"/>
              </a:lnSpc>
              <a:spcBef>
                <a:spcPts val="230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00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2346" name="object 20"/>
          <p:cNvSpPr/>
          <p:nvPr/>
        </p:nvSpPr>
        <p:spPr>
          <a:xfrm>
            <a:off x="1095840" y="2170440"/>
            <a:ext cx="508320" cy="31896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0" anchor="t">
            <a:spAutoFit/>
          </a:bodyPr>
          <a:p>
            <a:pPr marL="107280">
              <a:lnSpc>
                <a:spcPct val="100000"/>
              </a:lnSpc>
              <a:spcBef>
                <a:spcPts val="354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01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2347" name="object 21"/>
          <p:cNvGrpSpPr/>
          <p:nvPr/>
        </p:nvGrpSpPr>
        <p:grpSpPr>
          <a:xfrm>
            <a:off x="1604160" y="1826640"/>
            <a:ext cx="904680" cy="474480"/>
            <a:chOff x="1604160" y="1826640"/>
            <a:chExt cx="904680" cy="474480"/>
          </a:xfrm>
        </p:grpSpPr>
        <p:sp>
          <p:nvSpPr>
            <p:cNvPr id="2348" name="object 22"/>
            <p:cNvSpPr/>
            <p:nvPr/>
          </p:nvSpPr>
          <p:spPr>
            <a:xfrm>
              <a:off x="20354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6" y="446912"/>
                  </a:lnTo>
                  <a:lnTo>
                    <a:pt x="144382" y="433758"/>
                  </a:lnTo>
                  <a:lnTo>
                    <a:pt x="104226" y="412944"/>
                  </a:lnTo>
                  <a:lnTo>
                    <a:pt x="69239" y="385378"/>
                  </a:lnTo>
                  <a:lnTo>
                    <a:pt x="40373" y="351967"/>
                  </a:lnTo>
                  <a:lnTo>
                    <a:pt x="18577" y="313621"/>
                  </a:lnTo>
                  <a:lnTo>
                    <a:pt x="4802" y="271245"/>
                  </a:lnTo>
                  <a:lnTo>
                    <a:pt x="0" y="225749"/>
                  </a:lnTo>
                  <a:lnTo>
                    <a:pt x="4802" y="180253"/>
                  </a:lnTo>
                  <a:lnTo>
                    <a:pt x="18577" y="137877"/>
                  </a:lnTo>
                  <a:lnTo>
                    <a:pt x="40373" y="99531"/>
                  </a:lnTo>
                  <a:lnTo>
                    <a:pt x="69241" y="66119"/>
                  </a:lnTo>
                  <a:lnTo>
                    <a:pt x="104226" y="38554"/>
                  </a:lnTo>
                  <a:lnTo>
                    <a:pt x="144382" y="17740"/>
                  </a:lnTo>
                  <a:lnTo>
                    <a:pt x="188756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6" y="17184"/>
                  </a:lnTo>
                  <a:lnTo>
                    <a:pt x="367554" y="37928"/>
                  </a:lnTo>
                  <a:lnTo>
                    <a:pt x="403560" y="66120"/>
                  </a:lnTo>
                  <a:lnTo>
                    <a:pt x="433080" y="100503"/>
                  </a:lnTo>
                  <a:lnTo>
                    <a:pt x="454803" y="139359"/>
                  </a:lnTo>
                  <a:lnTo>
                    <a:pt x="468214" y="181502"/>
                  </a:lnTo>
                  <a:lnTo>
                    <a:pt x="472799" y="225749"/>
                  </a:lnTo>
                  <a:lnTo>
                    <a:pt x="467996" y="271245"/>
                  </a:lnTo>
                  <a:lnTo>
                    <a:pt x="454221" y="313621"/>
                  </a:lnTo>
                  <a:lnTo>
                    <a:pt x="432425" y="351967"/>
                  </a:lnTo>
                  <a:lnTo>
                    <a:pt x="403559" y="385378"/>
                  </a:lnTo>
                  <a:lnTo>
                    <a:pt x="368572" y="412944"/>
                  </a:lnTo>
                  <a:lnTo>
                    <a:pt x="328416" y="433758"/>
                  </a:lnTo>
                  <a:lnTo>
                    <a:pt x="284042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9" name="object 23"/>
            <p:cNvSpPr/>
            <p:nvPr/>
          </p:nvSpPr>
          <p:spPr>
            <a:xfrm>
              <a:off x="1604160" y="184932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6" y="180253"/>
                  </a:lnTo>
                  <a:lnTo>
                    <a:pt x="450101" y="137877"/>
                  </a:lnTo>
                  <a:lnTo>
                    <a:pt x="471897" y="99531"/>
                  </a:lnTo>
                  <a:lnTo>
                    <a:pt x="500763" y="66120"/>
                  </a:lnTo>
                  <a:lnTo>
                    <a:pt x="535750" y="38554"/>
                  </a:lnTo>
                  <a:lnTo>
                    <a:pt x="575906" y="17740"/>
                  </a:lnTo>
                  <a:lnTo>
                    <a:pt x="620280" y="4586"/>
                  </a:lnTo>
                  <a:lnTo>
                    <a:pt x="667923" y="0"/>
                  </a:lnTo>
                  <a:lnTo>
                    <a:pt x="714258" y="4377"/>
                  </a:lnTo>
                  <a:lnTo>
                    <a:pt x="758390" y="17184"/>
                  </a:lnTo>
                  <a:lnTo>
                    <a:pt x="799078" y="37928"/>
                  </a:lnTo>
                  <a:lnTo>
                    <a:pt x="835083" y="66119"/>
                  </a:lnTo>
                  <a:lnTo>
                    <a:pt x="864604" y="100503"/>
                  </a:lnTo>
                  <a:lnTo>
                    <a:pt x="886327" y="139359"/>
                  </a:lnTo>
                  <a:lnTo>
                    <a:pt x="899738" y="181502"/>
                  </a:lnTo>
                  <a:lnTo>
                    <a:pt x="904323" y="225749"/>
                  </a:lnTo>
                  <a:lnTo>
                    <a:pt x="899520" y="271245"/>
                  </a:lnTo>
                  <a:lnTo>
                    <a:pt x="885745" y="313621"/>
                  </a:lnTo>
                  <a:lnTo>
                    <a:pt x="863949" y="351967"/>
                  </a:lnTo>
                  <a:lnTo>
                    <a:pt x="835083" y="385378"/>
                  </a:lnTo>
                  <a:lnTo>
                    <a:pt x="800096" y="412944"/>
                  </a:lnTo>
                  <a:lnTo>
                    <a:pt x="759940" y="433758"/>
                  </a:lnTo>
                  <a:lnTo>
                    <a:pt x="715566" y="446912"/>
                  </a:lnTo>
                  <a:lnTo>
                    <a:pt x="667923" y="451499"/>
                  </a:lnTo>
                  <a:lnTo>
                    <a:pt x="620280" y="446912"/>
                  </a:lnTo>
                  <a:lnTo>
                    <a:pt x="575906" y="433758"/>
                  </a:lnTo>
                  <a:lnTo>
                    <a:pt x="535750" y="412944"/>
                  </a:lnTo>
                  <a:lnTo>
                    <a:pt x="500763" y="385378"/>
                  </a:lnTo>
                  <a:lnTo>
                    <a:pt x="471897" y="351967"/>
                  </a:lnTo>
                  <a:lnTo>
                    <a:pt x="450101" y="313621"/>
                  </a:lnTo>
                  <a:lnTo>
                    <a:pt x="436326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6" y="252051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0" name="object 24"/>
            <p:cNvSpPr/>
            <p:nvPr/>
          </p:nvSpPr>
          <p:spPr>
            <a:xfrm>
              <a:off x="197748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412" y="33784"/>
                  </a:moveTo>
                  <a:lnTo>
                    <a:pt x="0" y="5814"/>
                  </a:lnTo>
                  <a:lnTo>
                    <a:pt x="45629" y="0"/>
                  </a:lnTo>
                  <a:lnTo>
                    <a:pt x="14412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1" name="object 25"/>
            <p:cNvSpPr/>
            <p:nvPr/>
          </p:nvSpPr>
          <p:spPr>
            <a:xfrm>
              <a:off x="197748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412" y="33784"/>
                  </a:moveTo>
                  <a:lnTo>
                    <a:pt x="45629" y="0"/>
                  </a:lnTo>
                  <a:lnTo>
                    <a:pt x="0" y="5814"/>
                  </a:lnTo>
                  <a:lnTo>
                    <a:pt x="14412" y="3378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2" name="object 26"/>
            <p:cNvSpPr/>
            <p:nvPr/>
          </p:nvSpPr>
          <p:spPr>
            <a:xfrm>
              <a:off x="1604160" y="182664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4">
                  <a:moveTo>
                    <a:pt x="0" y="0"/>
                  </a:moveTo>
                  <a:lnTo>
                    <a:pt x="380596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3" name="object 27"/>
            <p:cNvSpPr/>
            <p:nvPr/>
          </p:nvSpPr>
          <p:spPr>
            <a:xfrm>
              <a:off x="197748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45629" y="33784"/>
                  </a:moveTo>
                  <a:lnTo>
                    <a:pt x="0" y="27969"/>
                  </a:lnTo>
                  <a:lnTo>
                    <a:pt x="14412" y="0"/>
                  </a:lnTo>
                  <a:lnTo>
                    <a:pt x="45629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4" name="object 28"/>
            <p:cNvSpPr/>
            <p:nvPr/>
          </p:nvSpPr>
          <p:spPr>
            <a:xfrm>
              <a:off x="197748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0" y="27969"/>
                  </a:moveTo>
                  <a:lnTo>
                    <a:pt x="45629" y="33784"/>
                  </a:lnTo>
                  <a:lnTo>
                    <a:pt x="14412" y="0"/>
                  </a:lnTo>
                  <a:lnTo>
                    <a:pt x="0" y="2796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55" name="object 29"/>
          <p:cNvSpPr/>
          <p:nvPr/>
        </p:nvSpPr>
        <p:spPr>
          <a:xfrm>
            <a:off x="220752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356" name="object 30"/>
          <p:cNvGrpSpPr/>
          <p:nvPr/>
        </p:nvGrpSpPr>
        <p:grpSpPr>
          <a:xfrm>
            <a:off x="2482560" y="1846800"/>
            <a:ext cx="1195560" cy="456840"/>
            <a:chOff x="2482560" y="1846800"/>
            <a:chExt cx="1195560" cy="456840"/>
          </a:xfrm>
        </p:grpSpPr>
        <p:sp>
          <p:nvSpPr>
            <p:cNvPr id="2357" name="object 31"/>
            <p:cNvSpPr/>
            <p:nvPr/>
          </p:nvSpPr>
          <p:spPr>
            <a:xfrm>
              <a:off x="248256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30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8" name="object 32"/>
            <p:cNvSpPr/>
            <p:nvPr/>
          </p:nvSpPr>
          <p:spPr>
            <a:xfrm>
              <a:off x="28483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9" name="object 33"/>
            <p:cNvSpPr/>
            <p:nvPr/>
          </p:nvSpPr>
          <p:spPr>
            <a:xfrm>
              <a:off x="28483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0" name="object 34"/>
            <p:cNvSpPr/>
            <p:nvPr/>
          </p:nvSpPr>
          <p:spPr>
            <a:xfrm>
              <a:off x="29300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1" name="object 35"/>
            <p:cNvSpPr/>
            <p:nvPr/>
          </p:nvSpPr>
          <p:spPr>
            <a:xfrm>
              <a:off x="29300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62" name="object 36" descr=""/>
            <p:cNvPicPr/>
            <p:nvPr/>
          </p:nvPicPr>
          <p:blipFill>
            <a:blip r:embed="rId1"/>
            <a:stretch/>
          </p:blipFill>
          <p:spPr>
            <a:xfrm>
              <a:off x="3044520" y="200016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63" name="object 37"/>
            <p:cNvSpPr/>
            <p:nvPr/>
          </p:nvSpPr>
          <p:spPr>
            <a:xfrm>
              <a:off x="338256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4" name="object 38"/>
            <p:cNvSpPr/>
            <p:nvPr/>
          </p:nvSpPr>
          <p:spPr>
            <a:xfrm>
              <a:off x="36345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5" name="object 39"/>
            <p:cNvSpPr/>
            <p:nvPr/>
          </p:nvSpPr>
          <p:spPr>
            <a:xfrm>
              <a:off x="36345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66" name="object 40"/>
          <p:cNvGrpSpPr/>
          <p:nvPr/>
        </p:nvGrpSpPr>
        <p:grpSpPr>
          <a:xfrm>
            <a:off x="6613200" y="2053800"/>
            <a:ext cx="295560" cy="31320"/>
            <a:chOff x="6613200" y="2053800"/>
            <a:chExt cx="295560" cy="31320"/>
          </a:xfrm>
        </p:grpSpPr>
        <p:sp>
          <p:nvSpPr>
            <p:cNvPr id="2367" name="object 41"/>
            <p:cNvSpPr/>
            <p:nvPr/>
          </p:nvSpPr>
          <p:spPr>
            <a:xfrm>
              <a:off x="661320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8" name="object 42"/>
            <p:cNvSpPr/>
            <p:nvPr/>
          </p:nvSpPr>
          <p:spPr>
            <a:xfrm>
              <a:off x="686520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9" name="object 43"/>
            <p:cNvSpPr/>
            <p:nvPr/>
          </p:nvSpPr>
          <p:spPr>
            <a:xfrm>
              <a:off x="686520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70" name="object 44"/>
          <p:cNvSpPr/>
          <p:nvPr/>
        </p:nvSpPr>
        <p:spPr>
          <a:xfrm>
            <a:off x="6279480" y="1911240"/>
            <a:ext cx="10461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  <a:tabLst>
                <a:tab algn="l" pos="652320"/>
              </a:tabLst>
            </a:pPr>
            <a:r>
              <a:rPr b="0" lang="en-GB" sz="1400" spc="-26" strike="noStrike">
                <a:latin typeface="Verdana"/>
              </a:rPr>
              <a:t>out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97" strike="noStrike">
                <a:latin typeface="Verdana"/>
              </a:rPr>
              <a:t>error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71" name="object 45"/>
          <p:cNvSpPr/>
          <p:nvPr/>
        </p:nvSpPr>
        <p:spPr>
          <a:xfrm>
            <a:off x="3686760" y="1933920"/>
            <a:ext cx="508320" cy="303120"/>
          </a:xfrm>
          <a:prstGeom prst="rect">
            <a:avLst/>
          </a:prstGeom>
          <a:solidFill>
            <a:srgbClr val="dfe854"/>
          </a:solidFill>
          <a:ln w="28574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t">
            <a:spAutoFit/>
          </a:bodyPr>
          <a:p>
            <a:pPr marL="136440">
              <a:lnSpc>
                <a:spcPct val="100000"/>
              </a:lnSpc>
              <a:spcBef>
                <a:spcPts val="230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10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2372" name="object 46"/>
          <p:cNvGrpSpPr/>
          <p:nvPr/>
        </p:nvGrpSpPr>
        <p:grpSpPr>
          <a:xfrm>
            <a:off x="4220640" y="1849320"/>
            <a:ext cx="802080" cy="451800"/>
            <a:chOff x="4220640" y="1849320"/>
            <a:chExt cx="802080" cy="451800"/>
          </a:xfrm>
        </p:grpSpPr>
        <p:sp>
          <p:nvSpPr>
            <p:cNvPr id="2373" name="object 47"/>
            <p:cNvSpPr/>
            <p:nvPr/>
          </p:nvSpPr>
          <p:spPr>
            <a:xfrm>
              <a:off x="422064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4" name="object 48"/>
            <p:cNvSpPr/>
            <p:nvPr/>
          </p:nvSpPr>
          <p:spPr>
            <a:xfrm>
              <a:off x="447264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5" name="object 49"/>
            <p:cNvSpPr/>
            <p:nvPr/>
          </p:nvSpPr>
          <p:spPr>
            <a:xfrm>
              <a:off x="447264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6" name="object 50"/>
            <p:cNvSpPr/>
            <p:nvPr/>
          </p:nvSpPr>
          <p:spPr>
            <a:xfrm>
              <a:off x="45500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7" name="object 51"/>
            <p:cNvSpPr/>
            <p:nvPr/>
          </p:nvSpPr>
          <p:spPr>
            <a:xfrm>
              <a:off x="45500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0" y="225749"/>
                  </a:move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3" y="66120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49" y="66119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78" name="object 52"/>
          <p:cNvSpPr/>
          <p:nvPr/>
        </p:nvSpPr>
        <p:spPr>
          <a:xfrm>
            <a:off x="472212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379" name="object 53"/>
          <p:cNvGrpSpPr/>
          <p:nvPr/>
        </p:nvGrpSpPr>
        <p:grpSpPr>
          <a:xfrm>
            <a:off x="4997160" y="1846800"/>
            <a:ext cx="1195560" cy="456840"/>
            <a:chOff x="4997160" y="1846800"/>
            <a:chExt cx="1195560" cy="456840"/>
          </a:xfrm>
        </p:grpSpPr>
        <p:sp>
          <p:nvSpPr>
            <p:cNvPr id="2380" name="object 54"/>
            <p:cNvSpPr/>
            <p:nvPr/>
          </p:nvSpPr>
          <p:spPr>
            <a:xfrm>
              <a:off x="499716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1" name="object 55"/>
            <p:cNvSpPr/>
            <p:nvPr/>
          </p:nvSpPr>
          <p:spPr>
            <a:xfrm>
              <a:off x="53629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2" name="object 56"/>
            <p:cNvSpPr/>
            <p:nvPr/>
          </p:nvSpPr>
          <p:spPr>
            <a:xfrm>
              <a:off x="53629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3" name="object 57"/>
            <p:cNvSpPr/>
            <p:nvPr/>
          </p:nvSpPr>
          <p:spPr>
            <a:xfrm>
              <a:off x="54446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4" name="object 58"/>
            <p:cNvSpPr/>
            <p:nvPr/>
          </p:nvSpPr>
          <p:spPr>
            <a:xfrm>
              <a:off x="54446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85" name="object 59" descr=""/>
            <p:cNvPicPr/>
            <p:nvPr/>
          </p:nvPicPr>
          <p:blipFill>
            <a:blip r:embed="rId2"/>
            <a:stretch/>
          </p:blipFill>
          <p:spPr>
            <a:xfrm>
              <a:off x="5559120" y="200016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86" name="object 60"/>
            <p:cNvSpPr/>
            <p:nvPr/>
          </p:nvSpPr>
          <p:spPr>
            <a:xfrm>
              <a:off x="589716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7" name="object 61"/>
            <p:cNvSpPr/>
            <p:nvPr/>
          </p:nvSpPr>
          <p:spPr>
            <a:xfrm>
              <a:off x="61491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8" name="object 62"/>
            <p:cNvSpPr/>
            <p:nvPr/>
          </p:nvSpPr>
          <p:spPr>
            <a:xfrm>
              <a:off x="61491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389" name="object 63" descr=""/>
          <p:cNvPicPr/>
          <p:nvPr/>
        </p:nvPicPr>
        <p:blipFill>
          <a:blip r:embed="rId3"/>
          <a:stretch/>
        </p:blipFill>
        <p:spPr>
          <a:xfrm>
            <a:off x="1427040" y="3273120"/>
            <a:ext cx="5051880" cy="1153800"/>
          </a:xfrm>
          <a:prstGeom prst="rect">
            <a:avLst/>
          </a:prstGeom>
          <a:ln w="0">
            <a:noFill/>
          </a:ln>
        </p:spPr>
      </p:pic>
      <p:sp>
        <p:nvSpPr>
          <p:cNvPr id="2390" name="PlaceHolder 2"/>
          <p:cNvSpPr>
            <a:spLocks noGrp="1"/>
          </p:cNvSpPr>
          <p:nvPr>
            <p:ph type="sldNum" idx="49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0B075A50-08E4-4CDB-A845-D0D0B4B84036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48" strike="noStrike">
                <a:solidFill>
                  <a:srgbClr val="9ed154"/>
                </a:solidFill>
                <a:latin typeface="Roboto Medium"/>
              </a:rPr>
              <a:t>Multi-</a:t>
            </a: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layer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perceptron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(NN)</a:t>
            </a:r>
            <a:endParaRPr b="0" lang="en-GB" sz="3000" spc="-1" strike="noStrike">
              <a:latin typeface="Calibri"/>
            </a:endParaRPr>
          </a:p>
        </p:txBody>
      </p:sp>
      <p:grpSp>
        <p:nvGrpSpPr>
          <p:cNvPr id="2392" name="object 3"/>
          <p:cNvGrpSpPr/>
          <p:nvPr/>
        </p:nvGrpSpPr>
        <p:grpSpPr>
          <a:xfrm>
            <a:off x="351360" y="1668600"/>
            <a:ext cx="292320" cy="285480"/>
            <a:chOff x="351360" y="1668600"/>
            <a:chExt cx="292320" cy="285480"/>
          </a:xfrm>
        </p:grpSpPr>
        <p:sp>
          <p:nvSpPr>
            <p:cNvPr id="2393" name="object 4"/>
            <p:cNvSpPr/>
            <p:nvPr/>
          </p:nvSpPr>
          <p:spPr>
            <a:xfrm>
              <a:off x="35136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7"/>
                  </a:lnTo>
                  <a:lnTo>
                    <a:pt x="267652" y="63507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4" name="object 5"/>
            <p:cNvSpPr/>
            <p:nvPr/>
          </p:nvSpPr>
          <p:spPr>
            <a:xfrm>
              <a:off x="35136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9"/>
                  </a:lnTo>
                  <a:lnTo>
                    <a:pt x="249406" y="41782"/>
                  </a:lnTo>
                  <a:lnTo>
                    <a:pt x="281078" y="8806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95" name="object 6"/>
          <p:cNvGrpSpPr/>
          <p:nvPr/>
        </p:nvGrpSpPr>
        <p:grpSpPr>
          <a:xfrm>
            <a:off x="351360" y="2154960"/>
            <a:ext cx="292320" cy="285480"/>
            <a:chOff x="351360" y="2154960"/>
            <a:chExt cx="292320" cy="285480"/>
          </a:xfrm>
        </p:grpSpPr>
        <p:sp>
          <p:nvSpPr>
            <p:cNvPr id="2396" name="object 7"/>
            <p:cNvSpPr/>
            <p:nvPr/>
          </p:nvSpPr>
          <p:spPr>
            <a:xfrm>
              <a:off x="35136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6"/>
                  </a:lnTo>
                  <a:lnTo>
                    <a:pt x="267652" y="63506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7" name="object 8"/>
            <p:cNvSpPr/>
            <p:nvPr/>
          </p:nvSpPr>
          <p:spPr>
            <a:xfrm>
              <a:off x="35136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8"/>
                  </a:lnTo>
                  <a:lnTo>
                    <a:pt x="249406" y="41779"/>
                  </a:lnTo>
                  <a:lnTo>
                    <a:pt x="281078" y="88059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98" name="object 9"/>
          <p:cNvSpPr/>
          <p:nvPr/>
        </p:nvSpPr>
        <p:spPr>
          <a:xfrm>
            <a:off x="439560" y="169056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99" name="object 10"/>
          <p:cNvSpPr/>
          <p:nvPr/>
        </p:nvSpPr>
        <p:spPr>
          <a:xfrm>
            <a:off x="444240" y="214560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2400" name="object 11"/>
          <p:cNvGrpSpPr/>
          <p:nvPr/>
        </p:nvGrpSpPr>
        <p:grpSpPr>
          <a:xfrm>
            <a:off x="643320" y="1812600"/>
            <a:ext cx="438840" cy="31320"/>
            <a:chOff x="643320" y="1812600"/>
            <a:chExt cx="438840" cy="31320"/>
          </a:xfrm>
        </p:grpSpPr>
        <p:sp>
          <p:nvSpPr>
            <p:cNvPr id="2401" name="object 12"/>
            <p:cNvSpPr/>
            <p:nvPr/>
          </p:nvSpPr>
          <p:spPr>
            <a:xfrm>
              <a:off x="643320" y="182700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2" name="object 13"/>
            <p:cNvSpPr/>
            <p:nvPr/>
          </p:nvSpPr>
          <p:spPr>
            <a:xfrm>
              <a:off x="103860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3" name="object 14"/>
            <p:cNvSpPr/>
            <p:nvPr/>
          </p:nvSpPr>
          <p:spPr>
            <a:xfrm>
              <a:off x="103860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04" name="object 15"/>
          <p:cNvGrpSpPr/>
          <p:nvPr/>
        </p:nvGrpSpPr>
        <p:grpSpPr>
          <a:xfrm>
            <a:off x="643320" y="2286360"/>
            <a:ext cx="438840" cy="31320"/>
            <a:chOff x="643320" y="2286360"/>
            <a:chExt cx="438840" cy="31320"/>
          </a:xfrm>
        </p:grpSpPr>
        <p:sp>
          <p:nvSpPr>
            <p:cNvPr id="2405" name="object 16"/>
            <p:cNvSpPr/>
            <p:nvPr/>
          </p:nvSpPr>
          <p:spPr>
            <a:xfrm>
              <a:off x="643320" y="230112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6" name="object 17"/>
            <p:cNvSpPr/>
            <p:nvPr/>
          </p:nvSpPr>
          <p:spPr>
            <a:xfrm>
              <a:off x="103860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7" name="object 18"/>
            <p:cNvSpPr/>
            <p:nvPr/>
          </p:nvSpPr>
          <p:spPr>
            <a:xfrm>
              <a:off x="103860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08" name="object 19"/>
          <p:cNvSpPr/>
          <p:nvPr/>
        </p:nvSpPr>
        <p:spPr>
          <a:xfrm>
            <a:off x="1095840" y="1705320"/>
            <a:ext cx="508320" cy="303120"/>
          </a:xfrm>
          <a:prstGeom prst="rect">
            <a:avLst/>
          </a:prstGeom>
          <a:solidFill>
            <a:srgbClr val="dfe854"/>
          </a:solidFill>
          <a:ln w="28574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t">
            <a:spAutoFit/>
          </a:bodyPr>
          <a:p>
            <a:pPr marL="69120">
              <a:lnSpc>
                <a:spcPct val="100000"/>
              </a:lnSpc>
              <a:spcBef>
                <a:spcPts val="230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00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2409" name="object 20"/>
          <p:cNvSpPr/>
          <p:nvPr/>
        </p:nvSpPr>
        <p:spPr>
          <a:xfrm>
            <a:off x="1095840" y="2170440"/>
            <a:ext cx="508320" cy="318960"/>
          </a:xfrm>
          <a:prstGeom prst="rect">
            <a:avLst/>
          </a:prstGeom>
          <a:solidFill>
            <a:srgbClr val="dfe854"/>
          </a:solidFill>
          <a:ln w="28574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0" anchor="t">
            <a:spAutoFit/>
          </a:bodyPr>
          <a:p>
            <a:pPr marL="107280">
              <a:lnSpc>
                <a:spcPct val="100000"/>
              </a:lnSpc>
              <a:spcBef>
                <a:spcPts val="354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01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2410" name="object 21"/>
          <p:cNvGrpSpPr/>
          <p:nvPr/>
        </p:nvGrpSpPr>
        <p:grpSpPr>
          <a:xfrm>
            <a:off x="1604160" y="1826640"/>
            <a:ext cx="904680" cy="474480"/>
            <a:chOff x="1604160" y="1826640"/>
            <a:chExt cx="904680" cy="474480"/>
          </a:xfrm>
        </p:grpSpPr>
        <p:sp>
          <p:nvSpPr>
            <p:cNvPr id="2411" name="object 22"/>
            <p:cNvSpPr/>
            <p:nvPr/>
          </p:nvSpPr>
          <p:spPr>
            <a:xfrm>
              <a:off x="20354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6" y="446912"/>
                  </a:lnTo>
                  <a:lnTo>
                    <a:pt x="144382" y="433758"/>
                  </a:lnTo>
                  <a:lnTo>
                    <a:pt x="104226" y="412944"/>
                  </a:lnTo>
                  <a:lnTo>
                    <a:pt x="69239" y="385378"/>
                  </a:lnTo>
                  <a:lnTo>
                    <a:pt x="40373" y="351967"/>
                  </a:lnTo>
                  <a:lnTo>
                    <a:pt x="18577" y="313621"/>
                  </a:lnTo>
                  <a:lnTo>
                    <a:pt x="4802" y="271245"/>
                  </a:lnTo>
                  <a:lnTo>
                    <a:pt x="0" y="225749"/>
                  </a:lnTo>
                  <a:lnTo>
                    <a:pt x="4802" y="180253"/>
                  </a:lnTo>
                  <a:lnTo>
                    <a:pt x="18577" y="137877"/>
                  </a:lnTo>
                  <a:lnTo>
                    <a:pt x="40373" y="99531"/>
                  </a:lnTo>
                  <a:lnTo>
                    <a:pt x="69241" y="66119"/>
                  </a:lnTo>
                  <a:lnTo>
                    <a:pt x="104226" y="38554"/>
                  </a:lnTo>
                  <a:lnTo>
                    <a:pt x="144382" y="17740"/>
                  </a:lnTo>
                  <a:lnTo>
                    <a:pt x="188756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6" y="17184"/>
                  </a:lnTo>
                  <a:lnTo>
                    <a:pt x="367554" y="37928"/>
                  </a:lnTo>
                  <a:lnTo>
                    <a:pt x="403560" y="66120"/>
                  </a:lnTo>
                  <a:lnTo>
                    <a:pt x="433080" y="100503"/>
                  </a:lnTo>
                  <a:lnTo>
                    <a:pt x="454803" y="139359"/>
                  </a:lnTo>
                  <a:lnTo>
                    <a:pt x="468214" y="181502"/>
                  </a:lnTo>
                  <a:lnTo>
                    <a:pt x="472799" y="225749"/>
                  </a:lnTo>
                  <a:lnTo>
                    <a:pt x="467996" y="271245"/>
                  </a:lnTo>
                  <a:lnTo>
                    <a:pt x="454221" y="313621"/>
                  </a:lnTo>
                  <a:lnTo>
                    <a:pt x="432425" y="351967"/>
                  </a:lnTo>
                  <a:lnTo>
                    <a:pt x="403559" y="385378"/>
                  </a:lnTo>
                  <a:lnTo>
                    <a:pt x="368572" y="412944"/>
                  </a:lnTo>
                  <a:lnTo>
                    <a:pt x="328416" y="433758"/>
                  </a:lnTo>
                  <a:lnTo>
                    <a:pt x="284042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2" name="object 23"/>
            <p:cNvSpPr/>
            <p:nvPr/>
          </p:nvSpPr>
          <p:spPr>
            <a:xfrm>
              <a:off x="1604160" y="184932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6" y="180253"/>
                  </a:lnTo>
                  <a:lnTo>
                    <a:pt x="450101" y="137877"/>
                  </a:lnTo>
                  <a:lnTo>
                    <a:pt x="471897" y="99531"/>
                  </a:lnTo>
                  <a:lnTo>
                    <a:pt x="500763" y="66120"/>
                  </a:lnTo>
                  <a:lnTo>
                    <a:pt x="535750" y="38554"/>
                  </a:lnTo>
                  <a:lnTo>
                    <a:pt x="575906" y="17740"/>
                  </a:lnTo>
                  <a:lnTo>
                    <a:pt x="620280" y="4586"/>
                  </a:lnTo>
                  <a:lnTo>
                    <a:pt x="667923" y="0"/>
                  </a:lnTo>
                  <a:lnTo>
                    <a:pt x="714258" y="4377"/>
                  </a:lnTo>
                  <a:lnTo>
                    <a:pt x="758390" y="17184"/>
                  </a:lnTo>
                  <a:lnTo>
                    <a:pt x="799078" y="37928"/>
                  </a:lnTo>
                  <a:lnTo>
                    <a:pt x="835083" y="66119"/>
                  </a:lnTo>
                  <a:lnTo>
                    <a:pt x="864604" y="100503"/>
                  </a:lnTo>
                  <a:lnTo>
                    <a:pt x="886327" y="139359"/>
                  </a:lnTo>
                  <a:lnTo>
                    <a:pt x="899738" y="181502"/>
                  </a:lnTo>
                  <a:lnTo>
                    <a:pt x="904323" y="225749"/>
                  </a:lnTo>
                  <a:lnTo>
                    <a:pt x="899520" y="271245"/>
                  </a:lnTo>
                  <a:lnTo>
                    <a:pt x="885745" y="313621"/>
                  </a:lnTo>
                  <a:lnTo>
                    <a:pt x="863949" y="351967"/>
                  </a:lnTo>
                  <a:lnTo>
                    <a:pt x="835083" y="385378"/>
                  </a:lnTo>
                  <a:lnTo>
                    <a:pt x="800096" y="412944"/>
                  </a:lnTo>
                  <a:lnTo>
                    <a:pt x="759940" y="433758"/>
                  </a:lnTo>
                  <a:lnTo>
                    <a:pt x="715566" y="446912"/>
                  </a:lnTo>
                  <a:lnTo>
                    <a:pt x="667923" y="451499"/>
                  </a:lnTo>
                  <a:lnTo>
                    <a:pt x="620280" y="446912"/>
                  </a:lnTo>
                  <a:lnTo>
                    <a:pt x="575906" y="433758"/>
                  </a:lnTo>
                  <a:lnTo>
                    <a:pt x="535750" y="412944"/>
                  </a:lnTo>
                  <a:lnTo>
                    <a:pt x="500763" y="385378"/>
                  </a:lnTo>
                  <a:lnTo>
                    <a:pt x="471897" y="351967"/>
                  </a:lnTo>
                  <a:lnTo>
                    <a:pt x="450101" y="313621"/>
                  </a:lnTo>
                  <a:lnTo>
                    <a:pt x="436326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6" y="252051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3" name="object 24"/>
            <p:cNvSpPr/>
            <p:nvPr/>
          </p:nvSpPr>
          <p:spPr>
            <a:xfrm>
              <a:off x="197748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412" y="33784"/>
                  </a:moveTo>
                  <a:lnTo>
                    <a:pt x="0" y="5814"/>
                  </a:lnTo>
                  <a:lnTo>
                    <a:pt x="45629" y="0"/>
                  </a:lnTo>
                  <a:lnTo>
                    <a:pt x="14412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4" name="object 25"/>
            <p:cNvSpPr/>
            <p:nvPr/>
          </p:nvSpPr>
          <p:spPr>
            <a:xfrm>
              <a:off x="197748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412" y="33784"/>
                  </a:moveTo>
                  <a:lnTo>
                    <a:pt x="45629" y="0"/>
                  </a:lnTo>
                  <a:lnTo>
                    <a:pt x="0" y="5814"/>
                  </a:lnTo>
                  <a:lnTo>
                    <a:pt x="14412" y="3378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5" name="object 26"/>
            <p:cNvSpPr/>
            <p:nvPr/>
          </p:nvSpPr>
          <p:spPr>
            <a:xfrm>
              <a:off x="1604160" y="182664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4">
                  <a:moveTo>
                    <a:pt x="0" y="0"/>
                  </a:moveTo>
                  <a:lnTo>
                    <a:pt x="380596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6" name="object 27"/>
            <p:cNvSpPr/>
            <p:nvPr/>
          </p:nvSpPr>
          <p:spPr>
            <a:xfrm>
              <a:off x="197748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45629" y="33784"/>
                  </a:moveTo>
                  <a:lnTo>
                    <a:pt x="0" y="27969"/>
                  </a:lnTo>
                  <a:lnTo>
                    <a:pt x="14412" y="0"/>
                  </a:lnTo>
                  <a:lnTo>
                    <a:pt x="45629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7" name="object 28"/>
            <p:cNvSpPr/>
            <p:nvPr/>
          </p:nvSpPr>
          <p:spPr>
            <a:xfrm>
              <a:off x="197748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0" y="27969"/>
                  </a:moveTo>
                  <a:lnTo>
                    <a:pt x="45629" y="33784"/>
                  </a:lnTo>
                  <a:lnTo>
                    <a:pt x="14412" y="0"/>
                  </a:lnTo>
                  <a:lnTo>
                    <a:pt x="0" y="2796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18" name="object 29"/>
          <p:cNvSpPr/>
          <p:nvPr/>
        </p:nvSpPr>
        <p:spPr>
          <a:xfrm>
            <a:off x="220752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419" name="object 30"/>
          <p:cNvGrpSpPr/>
          <p:nvPr/>
        </p:nvGrpSpPr>
        <p:grpSpPr>
          <a:xfrm>
            <a:off x="2482560" y="1846800"/>
            <a:ext cx="1195560" cy="456840"/>
            <a:chOff x="2482560" y="1846800"/>
            <a:chExt cx="1195560" cy="456840"/>
          </a:xfrm>
        </p:grpSpPr>
        <p:sp>
          <p:nvSpPr>
            <p:cNvPr id="2420" name="object 31"/>
            <p:cNvSpPr/>
            <p:nvPr/>
          </p:nvSpPr>
          <p:spPr>
            <a:xfrm>
              <a:off x="248256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30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1" name="object 32"/>
            <p:cNvSpPr/>
            <p:nvPr/>
          </p:nvSpPr>
          <p:spPr>
            <a:xfrm>
              <a:off x="28483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2" name="object 33"/>
            <p:cNvSpPr/>
            <p:nvPr/>
          </p:nvSpPr>
          <p:spPr>
            <a:xfrm>
              <a:off x="28483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3" name="object 34"/>
            <p:cNvSpPr/>
            <p:nvPr/>
          </p:nvSpPr>
          <p:spPr>
            <a:xfrm>
              <a:off x="29300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4" name="object 35"/>
            <p:cNvSpPr/>
            <p:nvPr/>
          </p:nvSpPr>
          <p:spPr>
            <a:xfrm>
              <a:off x="29300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25" name="object 36" descr=""/>
            <p:cNvPicPr/>
            <p:nvPr/>
          </p:nvPicPr>
          <p:blipFill>
            <a:blip r:embed="rId1"/>
            <a:stretch/>
          </p:blipFill>
          <p:spPr>
            <a:xfrm>
              <a:off x="3044520" y="200016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6" name="object 37"/>
            <p:cNvSpPr/>
            <p:nvPr/>
          </p:nvSpPr>
          <p:spPr>
            <a:xfrm>
              <a:off x="338256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7" name="object 38"/>
            <p:cNvSpPr/>
            <p:nvPr/>
          </p:nvSpPr>
          <p:spPr>
            <a:xfrm>
              <a:off x="36345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8" name="object 39"/>
            <p:cNvSpPr/>
            <p:nvPr/>
          </p:nvSpPr>
          <p:spPr>
            <a:xfrm>
              <a:off x="36345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29" name="object 40"/>
          <p:cNvGrpSpPr/>
          <p:nvPr/>
        </p:nvGrpSpPr>
        <p:grpSpPr>
          <a:xfrm>
            <a:off x="6613200" y="2053800"/>
            <a:ext cx="295560" cy="31320"/>
            <a:chOff x="6613200" y="2053800"/>
            <a:chExt cx="295560" cy="31320"/>
          </a:xfrm>
        </p:grpSpPr>
        <p:sp>
          <p:nvSpPr>
            <p:cNvPr id="2430" name="object 41"/>
            <p:cNvSpPr/>
            <p:nvPr/>
          </p:nvSpPr>
          <p:spPr>
            <a:xfrm>
              <a:off x="661320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1" name="object 42"/>
            <p:cNvSpPr/>
            <p:nvPr/>
          </p:nvSpPr>
          <p:spPr>
            <a:xfrm>
              <a:off x="686520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2" name="object 43"/>
            <p:cNvSpPr/>
            <p:nvPr/>
          </p:nvSpPr>
          <p:spPr>
            <a:xfrm>
              <a:off x="686520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33" name="object 44"/>
          <p:cNvSpPr/>
          <p:nvPr/>
        </p:nvSpPr>
        <p:spPr>
          <a:xfrm>
            <a:off x="6279480" y="1911240"/>
            <a:ext cx="10461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  <a:tabLst>
                <a:tab algn="l" pos="652320"/>
              </a:tabLst>
            </a:pPr>
            <a:r>
              <a:rPr b="0" lang="en-GB" sz="1400" spc="-26" strike="noStrike">
                <a:latin typeface="Verdana"/>
              </a:rPr>
              <a:t>out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97" strike="noStrike">
                <a:latin typeface="Verdana"/>
              </a:rPr>
              <a:t>error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34" name="object 45"/>
          <p:cNvSpPr/>
          <p:nvPr/>
        </p:nvSpPr>
        <p:spPr>
          <a:xfrm>
            <a:off x="3686760" y="1933920"/>
            <a:ext cx="508320" cy="303120"/>
          </a:xfrm>
          <a:prstGeom prst="rect">
            <a:avLst/>
          </a:prstGeom>
          <a:solidFill>
            <a:srgbClr val="dfe854"/>
          </a:solidFill>
          <a:ln w="9524">
            <a:solidFill>
              <a:srgbClr val="9e9e9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t">
            <a:spAutoFit/>
          </a:bodyPr>
          <a:p>
            <a:pPr marL="136440">
              <a:lnSpc>
                <a:spcPct val="100000"/>
              </a:lnSpc>
              <a:spcBef>
                <a:spcPts val="230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10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2435" name="object 46"/>
          <p:cNvGrpSpPr/>
          <p:nvPr/>
        </p:nvGrpSpPr>
        <p:grpSpPr>
          <a:xfrm>
            <a:off x="4220640" y="1849320"/>
            <a:ext cx="802080" cy="451800"/>
            <a:chOff x="4220640" y="1849320"/>
            <a:chExt cx="802080" cy="451800"/>
          </a:xfrm>
        </p:grpSpPr>
        <p:sp>
          <p:nvSpPr>
            <p:cNvPr id="2436" name="object 47"/>
            <p:cNvSpPr/>
            <p:nvPr/>
          </p:nvSpPr>
          <p:spPr>
            <a:xfrm>
              <a:off x="422064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7" name="object 48"/>
            <p:cNvSpPr/>
            <p:nvPr/>
          </p:nvSpPr>
          <p:spPr>
            <a:xfrm>
              <a:off x="447264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8" name="object 49"/>
            <p:cNvSpPr/>
            <p:nvPr/>
          </p:nvSpPr>
          <p:spPr>
            <a:xfrm>
              <a:off x="447264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9" name="object 50"/>
            <p:cNvSpPr/>
            <p:nvPr/>
          </p:nvSpPr>
          <p:spPr>
            <a:xfrm>
              <a:off x="45500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0" name="object 51"/>
            <p:cNvSpPr/>
            <p:nvPr/>
          </p:nvSpPr>
          <p:spPr>
            <a:xfrm>
              <a:off x="45500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0" y="225749"/>
                  </a:move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3" y="66120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49" y="66119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41" name="object 52"/>
          <p:cNvSpPr/>
          <p:nvPr/>
        </p:nvSpPr>
        <p:spPr>
          <a:xfrm>
            <a:off x="472212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442" name="object 53"/>
          <p:cNvGrpSpPr/>
          <p:nvPr/>
        </p:nvGrpSpPr>
        <p:grpSpPr>
          <a:xfrm>
            <a:off x="4997160" y="1846800"/>
            <a:ext cx="1195560" cy="456840"/>
            <a:chOff x="4997160" y="1846800"/>
            <a:chExt cx="1195560" cy="456840"/>
          </a:xfrm>
        </p:grpSpPr>
        <p:sp>
          <p:nvSpPr>
            <p:cNvPr id="2443" name="object 54"/>
            <p:cNvSpPr/>
            <p:nvPr/>
          </p:nvSpPr>
          <p:spPr>
            <a:xfrm>
              <a:off x="499716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4" name="object 55"/>
            <p:cNvSpPr/>
            <p:nvPr/>
          </p:nvSpPr>
          <p:spPr>
            <a:xfrm>
              <a:off x="53629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5" name="object 56"/>
            <p:cNvSpPr/>
            <p:nvPr/>
          </p:nvSpPr>
          <p:spPr>
            <a:xfrm>
              <a:off x="53629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6" name="object 57"/>
            <p:cNvSpPr/>
            <p:nvPr/>
          </p:nvSpPr>
          <p:spPr>
            <a:xfrm>
              <a:off x="54446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7" name="object 58"/>
            <p:cNvSpPr/>
            <p:nvPr/>
          </p:nvSpPr>
          <p:spPr>
            <a:xfrm>
              <a:off x="54446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48" name="object 59" descr=""/>
            <p:cNvPicPr/>
            <p:nvPr/>
          </p:nvPicPr>
          <p:blipFill>
            <a:blip r:embed="rId2"/>
            <a:stretch/>
          </p:blipFill>
          <p:spPr>
            <a:xfrm>
              <a:off x="5559120" y="200016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49" name="object 60"/>
            <p:cNvSpPr/>
            <p:nvPr/>
          </p:nvSpPr>
          <p:spPr>
            <a:xfrm>
              <a:off x="589716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0" name="object 61"/>
            <p:cNvSpPr/>
            <p:nvPr/>
          </p:nvSpPr>
          <p:spPr>
            <a:xfrm>
              <a:off x="61491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1" name="object 62"/>
            <p:cNvSpPr/>
            <p:nvPr/>
          </p:nvSpPr>
          <p:spPr>
            <a:xfrm>
              <a:off x="61491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452" name="object 63" descr=""/>
          <p:cNvPicPr/>
          <p:nvPr/>
        </p:nvPicPr>
        <p:blipFill>
          <a:blip r:embed="rId3"/>
          <a:stretch/>
        </p:blipFill>
        <p:spPr>
          <a:xfrm>
            <a:off x="1427040" y="3273120"/>
            <a:ext cx="5051880" cy="1153800"/>
          </a:xfrm>
          <a:prstGeom prst="rect">
            <a:avLst/>
          </a:prstGeom>
          <a:ln w="0">
            <a:noFill/>
          </a:ln>
        </p:spPr>
      </p:pic>
      <p:sp>
        <p:nvSpPr>
          <p:cNvPr id="2453" name="PlaceHolder 2"/>
          <p:cNvSpPr>
            <a:spLocks noGrp="1"/>
          </p:cNvSpPr>
          <p:nvPr>
            <p:ph type="sldNum" idx="50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D9EF72F6-F31C-4111-9036-5799D5309593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48" strike="noStrike">
                <a:solidFill>
                  <a:srgbClr val="9ed154"/>
                </a:solidFill>
                <a:latin typeface="Roboto Medium"/>
              </a:rPr>
              <a:t>Multi-</a:t>
            </a: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layer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perceptron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(NN)</a:t>
            </a:r>
            <a:endParaRPr b="0" lang="en-GB" sz="3000" spc="-1" strike="noStrike">
              <a:latin typeface="Calibri"/>
            </a:endParaRPr>
          </a:p>
        </p:txBody>
      </p:sp>
      <p:grpSp>
        <p:nvGrpSpPr>
          <p:cNvPr id="2455" name="object 3"/>
          <p:cNvGrpSpPr/>
          <p:nvPr/>
        </p:nvGrpSpPr>
        <p:grpSpPr>
          <a:xfrm>
            <a:off x="351360" y="1668600"/>
            <a:ext cx="292320" cy="285480"/>
            <a:chOff x="351360" y="1668600"/>
            <a:chExt cx="292320" cy="285480"/>
          </a:xfrm>
        </p:grpSpPr>
        <p:sp>
          <p:nvSpPr>
            <p:cNvPr id="2456" name="object 4"/>
            <p:cNvSpPr/>
            <p:nvPr/>
          </p:nvSpPr>
          <p:spPr>
            <a:xfrm>
              <a:off x="35136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7"/>
                  </a:lnTo>
                  <a:lnTo>
                    <a:pt x="267652" y="63507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7" name="object 5"/>
            <p:cNvSpPr/>
            <p:nvPr/>
          </p:nvSpPr>
          <p:spPr>
            <a:xfrm>
              <a:off x="351360" y="166860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9"/>
                  </a:lnTo>
                  <a:lnTo>
                    <a:pt x="249406" y="41782"/>
                  </a:lnTo>
                  <a:lnTo>
                    <a:pt x="281078" y="8806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58" name="object 6"/>
          <p:cNvGrpSpPr/>
          <p:nvPr/>
        </p:nvGrpSpPr>
        <p:grpSpPr>
          <a:xfrm>
            <a:off x="351360" y="2154960"/>
            <a:ext cx="292320" cy="285480"/>
            <a:chOff x="351360" y="2154960"/>
            <a:chExt cx="292320" cy="285480"/>
          </a:xfrm>
        </p:grpSpPr>
        <p:sp>
          <p:nvSpPr>
            <p:cNvPr id="2459" name="object 7"/>
            <p:cNvSpPr/>
            <p:nvPr/>
          </p:nvSpPr>
          <p:spPr>
            <a:xfrm>
              <a:off x="35136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146099" y="285299"/>
                  </a:move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174735" y="2766"/>
                  </a:lnTo>
                  <a:lnTo>
                    <a:pt x="227155" y="23966"/>
                  </a:lnTo>
                  <a:lnTo>
                    <a:pt x="267652" y="63506"/>
                  </a:lnTo>
                  <a:lnTo>
                    <a:pt x="289366" y="114690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0" name="object 8"/>
            <p:cNvSpPr/>
            <p:nvPr/>
          </p:nvSpPr>
          <p:spPr>
            <a:xfrm>
              <a:off x="351360" y="2154960"/>
              <a:ext cx="292320" cy="285480"/>
            </a:xfrm>
            <a:custGeom>
              <a:avLst/>
              <a:gdLst/>
              <a:ahLst/>
              <a:rect l="l" t="t" r="r" b="b"/>
              <a:pathLst>
                <a:path w="292734" h="285750">
                  <a:moveTo>
                    <a:pt x="0" y="142649"/>
                  </a:moveTo>
                  <a:lnTo>
                    <a:pt x="7448" y="97561"/>
                  </a:lnTo>
                  <a:lnTo>
                    <a:pt x="28188" y="58403"/>
                  </a:lnTo>
                  <a:lnTo>
                    <a:pt x="59814" y="27523"/>
                  </a:lnTo>
                  <a:lnTo>
                    <a:pt x="99920" y="7272"/>
                  </a:lnTo>
                  <a:lnTo>
                    <a:pt x="146099" y="0"/>
                  </a:lnTo>
                  <a:lnTo>
                    <a:pt x="202009" y="10858"/>
                  </a:lnTo>
                  <a:lnTo>
                    <a:pt x="249406" y="41779"/>
                  </a:lnTo>
                  <a:lnTo>
                    <a:pt x="281078" y="88059"/>
                  </a:lnTo>
                  <a:lnTo>
                    <a:pt x="292199" y="142649"/>
                  </a:lnTo>
                  <a:lnTo>
                    <a:pt x="284751" y="187737"/>
                  </a:lnTo>
                  <a:lnTo>
                    <a:pt x="264010" y="226896"/>
                  </a:lnTo>
                  <a:lnTo>
                    <a:pt x="232384" y="257776"/>
                  </a:lnTo>
                  <a:lnTo>
                    <a:pt x="192278" y="278026"/>
                  </a:lnTo>
                  <a:lnTo>
                    <a:pt x="146099" y="285299"/>
                  </a:lnTo>
                  <a:lnTo>
                    <a:pt x="99920" y="278026"/>
                  </a:lnTo>
                  <a:lnTo>
                    <a:pt x="59814" y="257776"/>
                  </a:lnTo>
                  <a:lnTo>
                    <a:pt x="28188" y="226896"/>
                  </a:lnTo>
                  <a:lnTo>
                    <a:pt x="7448" y="187737"/>
                  </a:lnTo>
                  <a:lnTo>
                    <a:pt x="0" y="1426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61" name="object 9"/>
          <p:cNvSpPr/>
          <p:nvPr/>
        </p:nvSpPr>
        <p:spPr>
          <a:xfrm>
            <a:off x="439560" y="1690560"/>
            <a:ext cx="11520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b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62" name="object 10"/>
          <p:cNvSpPr/>
          <p:nvPr/>
        </p:nvSpPr>
        <p:spPr>
          <a:xfrm>
            <a:off x="444240" y="2145600"/>
            <a:ext cx="10584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200" spc="-52" strike="noStrike">
                <a:latin typeface="Verdana"/>
              </a:rPr>
              <a:t>x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2463" name="object 11"/>
          <p:cNvGrpSpPr/>
          <p:nvPr/>
        </p:nvGrpSpPr>
        <p:grpSpPr>
          <a:xfrm>
            <a:off x="643320" y="1812600"/>
            <a:ext cx="438840" cy="31320"/>
            <a:chOff x="643320" y="1812600"/>
            <a:chExt cx="438840" cy="31320"/>
          </a:xfrm>
        </p:grpSpPr>
        <p:sp>
          <p:nvSpPr>
            <p:cNvPr id="2464" name="object 12"/>
            <p:cNvSpPr/>
            <p:nvPr/>
          </p:nvSpPr>
          <p:spPr>
            <a:xfrm>
              <a:off x="643320" y="182700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5" name="object 13"/>
            <p:cNvSpPr/>
            <p:nvPr/>
          </p:nvSpPr>
          <p:spPr>
            <a:xfrm>
              <a:off x="103860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6" name="object 14"/>
            <p:cNvSpPr/>
            <p:nvPr/>
          </p:nvSpPr>
          <p:spPr>
            <a:xfrm>
              <a:off x="1038600" y="18126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67" name="object 15"/>
          <p:cNvGrpSpPr/>
          <p:nvPr/>
        </p:nvGrpSpPr>
        <p:grpSpPr>
          <a:xfrm>
            <a:off x="643320" y="2286360"/>
            <a:ext cx="438840" cy="31320"/>
            <a:chOff x="643320" y="2286360"/>
            <a:chExt cx="438840" cy="31320"/>
          </a:xfrm>
        </p:grpSpPr>
        <p:sp>
          <p:nvSpPr>
            <p:cNvPr id="2468" name="object 16"/>
            <p:cNvSpPr/>
            <p:nvPr/>
          </p:nvSpPr>
          <p:spPr>
            <a:xfrm>
              <a:off x="643320" y="2301120"/>
              <a:ext cx="395280" cy="1080"/>
            </a:xfrm>
            <a:custGeom>
              <a:avLst/>
              <a:gdLst/>
              <a:ahLst/>
              <a:rect l="l" t="t" r="r" b="b"/>
              <a:pathLst>
                <a:path w="395605" h="1269">
                  <a:moveTo>
                    <a:pt x="0" y="0"/>
                  </a:moveTo>
                  <a:lnTo>
                    <a:pt x="395249" y="1047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9" name="object 17"/>
            <p:cNvSpPr/>
            <p:nvPr/>
          </p:nvSpPr>
          <p:spPr>
            <a:xfrm>
              <a:off x="103860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84" y="0"/>
                  </a:lnTo>
                  <a:lnTo>
                    <a:pt x="43267" y="15847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0" name="object 18"/>
            <p:cNvSpPr/>
            <p:nvPr/>
          </p:nvSpPr>
          <p:spPr>
            <a:xfrm>
              <a:off x="1038600" y="228636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67" y="15847"/>
                  </a:lnTo>
                  <a:lnTo>
                    <a:pt x="84" y="0"/>
                  </a:lnTo>
                  <a:lnTo>
                    <a:pt x="0" y="3146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71" name="object 19"/>
          <p:cNvSpPr/>
          <p:nvPr/>
        </p:nvSpPr>
        <p:spPr>
          <a:xfrm>
            <a:off x="1095840" y="1705320"/>
            <a:ext cx="508320" cy="30312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t">
            <a:spAutoFit/>
          </a:bodyPr>
          <a:p>
            <a:pPr marL="69120">
              <a:lnSpc>
                <a:spcPct val="100000"/>
              </a:lnSpc>
              <a:spcBef>
                <a:spcPts val="230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00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2472" name="object 20"/>
          <p:cNvSpPr/>
          <p:nvPr/>
        </p:nvSpPr>
        <p:spPr>
          <a:xfrm>
            <a:off x="1095840" y="2170440"/>
            <a:ext cx="508320" cy="31896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0" anchor="t">
            <a:spAutoFit/>
          </a:bodyPr>
          <a:p>
            <a:pPr marL="107280">
              <a:lnSpc>
                <a:spcPct val="100000"/>
              </a:lnSpc>
              <a:spcBef>
                <a:spcPts val="354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01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2473" name="object 21"/>
          <p:cNvGrpSpPr/>
          <p:nvPr/>
        </p:nvGrpSpPr>
        <p:grpSpPr>
          <a:xfrm>
            <a:off x="1604160" y="1826640"/>
            <a:ext cx="904680" cy="474480"/>
            <a:chOff x="1604160" y="1826640"/>
            <a:chExt cx="904680" cy="474480"/>
          </a:xfrm>
        </p:grpSpPr>
        <p:sp>
          <p:nvSpPr>
            <p:cNvPr id="2474" name="object 22"/>
            <p:cNvSpPr/>
            <p:nvPr/>
          </p:nvSpPr>
          <p:spPr>
            <a:xfrm>
              <a:off x="20354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6" y="446912"/>
                  </a:lnTo>
                  <a:lnTo>
                    <a:pt x="144382" y="433758"/>
                  </a:lnTo>
                  <a:lnTo>
                    <a:pt x="104226" y="412944"/>
                  </a:lnTo>
                  <a:lnTo>
                    <a:pt x="69239" y="385378"/>
                  </a:lnTo>
                  <a:lnTo>
                    <a:pt x="40373" y="351967"/>
                  </a:lnTo>
                  <a:lnTo>
                    <a:pt x="18577" y="313621"/>
                  </a:lnTo>
                  <a:lnTo>
                    <a:pt x="4802" y="271245"/>
                  </a:lnTo>
                  <a:lnTo>
                    <a:pt x="0" y="225749"/>
                  </a:lnTo>
                  <a:lnTo>
                    <a:pt x="4802" y="180253"/>
                  </a:lnTo>
                  <a:lnTo>
                    <a:pt x="18577" y="137877"/>
                  </a:lnTo>
                  <a:lnTo>
                    <a:pt x="40373" y="99531"/>
                  </a:lnTo>
                  <a:lnTo>
                    <a:pt x="69241" y="66119"/>
                  </a:lnTo>
                  <a:lnTo>
                    <a:pt x="104226" y="38554"/>
                  </a:lnTo>
                  <a:lnTo>
                    <a:pt x="144382" y="17740"/>
                  </a:lnTo>
                  <a:lnTo>
                    <a:pt x="188756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6" y="17184"/>
                  </a:lnTo>
                  <a:lnTo>
                    <a:pt x="367554" y="37928"/>
                  </a:lnTo>
                  <a:lnTo>
                    <a:pt x="403560" y="66120"/>
                  </a:lnTo>
                  <a:lnTo>
                    <a:pt x="433080" y="100503"/>
                  </a:lnTo>
                  <a:lnTo>
                    <a:pt x="454803" y="139359"/>
                  </a:lnTo>
                  <a:lnTo>
                    <a:pt x="468214" y="181502"/>
                  </a:lnTo>
                  <a:lnTo>
                    <a:pt x="472799" y="225749"/>
                  </a:lnTo>
                  <a:lnTo>
                    <a:pt x="467996" y="271245"/>
                  </a:lnTo>
                  <a:lnTo>
                    <a:pt x="454221" y="313621"/>
                  </a:lnTo>
                  <a:lnTo>
                    <a:pt x="432425" y="351967"/>
                  </a:lnTo>
                  <a:lnTo>
                    <a:pt x="403559" y="385378"/>
                  </a:lnTo>
                  <a:lnTo>
                    <a:pt x="368572" y="412944"/>
                  </a:lnTo>
                  <a:lnTo>
                    <a:pt x="328416" y="433758"/>
                  </a:lnTo>
                  <a:lnTo>
                    <a:pt x="284042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5" name="object 23"/>
            <p:cNvSpPr/>
            <p:nvPr/>
          </p:nvSpPr>
          <p:spPr>
            <a:xfrm>
              <a:off x="1604160" y="1849320"/>
              <a:ext cx="904680" cy="451800"/>
            </a:xfrm>
            <a:custGeom>
              <a:avLst/>
              <a:gdLst/>
              <a:ahLst/>
              <a:rect l="l" t="t" r="r" b="b"/>
              <a:pathLst>
                <a:path w="904875" h="452119">
                  <a:moveTo>
                    <a:pt x="431524" y="225749"/>
                  </a:moveTo>
                  <a:lnTo>
                    <a:pt x="436326" y="180253"/>
                  </a:lnTo>
                  <a:lnTo>
                    <a:pt x="450101" y="137877"/>
                  </a:lnTo>
                  <a:lnTo>
                    <a:pt x="471897" y="99531"/>
                  </a:lnTo>
                  <a:lnTo>
                    <a:pt x="500763" y="66120"/>
                  </a:lnTo>
                  <a:lnTo>
                    <a:pt x="535750" y="38554"/>
                  </a:lnTo>
                  <a:lnTo>
                    <a:pt x="575906" y="17740"/>
                  </a:lnTo>
                  <a:lnTo>
                    <a:pt x="620280" y="4586"/>
                  </a:lnTo>
                  <a:lnTo>
                    <a:pt x="667923" y="0"/>
                  </a:lnTo>
                  <a:lnTo>
                    <a:pt x="714258" y="4377"/>
                  </a:lnTo>
                  <a:lnTo>
                    <a:pt x="758390" y="17184"/>
                  </a:lnTo>
                  <a:lnTo>
                    <a:pt x="799078" y="37928"/>
                  </a:lnTo>
                  <a:lnTo>
                    <a:pt x="835083" y="66119"/>
                  </a:lnTo>
                  <a:lnTo>
                    <a:pt x="864604" y="100503"/>
                  </a:lnTo>
                  <a:lnTo>
                    <a:pt x="886327" y="139359"/>
                  </a:lnTo>
                  <a:lnTo>
                    <a:pt x="899738" y="181502"/>
                  </a:lnTo>
                  <a:lnTo>
                    <a:pt x="904323" y="225749"/>
                  </a:lnTo>
                  <a:lnTo>
                    <a:pt x="899520" y="271245"/>
                  </a:lnTo>
                  <a:lnTo>
                    <a:pt x="885745" y="313621"/>
                  </a:lnTo>
                  <a:lnTo>
                    <a:pt x="863949" y="351967"/>
                  </a:lnTo>
                  <a:lnTo>
                    <a:pt x="835083" y="385378"/>
                  </a:lnTo>
                  <a:lnTo>
                    <a:pt x="800096" y="412944"/>
                  </a:lnTo>
                  <a:lnTo>
                    <a:pt x="759940" y="433758"/>
                  </a:lnTo>
                  <a:lnTo>
                    <a:pt x="715566" y="446912"/>
                  </a:lnTo>
                  <a:lnTo>
                    <a:pt x="667923" y="451499"/>
                  </a:lnTo>
                  <a:lnTo>
                    <a:pt x="620280" y="446912"/>
                  </a:lnTo>
                  <a:lnTo>
                    <a:pt x="575906" y="433758"/>
                  </a:lnTo>
                  <a:lnTo>
                    <a:pt x="535750" y="412944"/>
                  </a:lnTo>
                  <a:lnTo>
                    <a:pt x="500763" y="385378"/>
                  </a:lnTo>
                  <a:lnTo>
                    <a:pt x="471897" y="351967"/>
                  </a:lnTo>
                  <a:lnTo>
                    <a:pt x="450101" y="313621"/>
                  </a:lnTo>
                  <a:lnTo>
                    <a:pt x="436326" y="271245"/>
                  </a:lnTo>
                  <a:lnTo>
                    <a:pt x="431524" y="225749"/>
                  </a:lnTo>
                  <a:close/>
                </a:path>
                <a:path w="904875" h="452119">
                  <a:moveTo>
                    <a:pt x="0" y="448174"/>
                  </a:moveTo>
                  <a:lnTo>
                    <a:pt x="380596" y="252051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6" name="object 24"/>
            <p:cNvSpPr/>
            <p:nvPr/>
          </p:nvSpPr>
          <p:spPr>
            <a:xfrm>
              <a:off x="197748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412" y="33784"/>
                  </a:moveTo>
                  <a:lnTo>
                    <a:pt x="0" y="5814"/>
                  </a:lnTo>
                  <a:lnTo>
                    <a:pt x="45629" y="0"/>
                  </a:lnTo>
                  <a:lnTo>
                    <a:pt x="14412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7" name="object 25"/>
            <p:cNvSpPr/>
            <p:nvPr/>
          </p:nvSpPr>
          <p:spPr>
            <a:xfrm>
              <a:off x="1977480" y="208188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14412" y="33784"/>
                  </a:moveTo>
                  <a:lnTo>
                    <a:pt x="45629" y="0"/>
                  </a:lnTo>
                  <a:lnTo>
                    <a:pt x="0" y="5814"/>
                  </a:lnTo>
                  <a:lnTo>
                    <a:pt x="14412" y="33784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8" name="object 26"/>
            <p:cNvSpPr/>
            <p:nvPr/>
          </p:nvSpPr>
          <p:spPr>
            <a:xfrm>
              <a:off x="1604160" y="1826640"/>
              <a:ext cx="380520" cy="195840"/>
            </a:xfrm>
            <a:custGeom>
              <a:avLst/>
              <a:gdLst/>
              <a:ahLst/>
              <a:rect l="l" t="t" r="r" b="b"/>
              <a:pathLst>
                <a:path w="381000" h="196214">
                  <a:moveTo>
                    <a:pt x="0" y="0"/>
                  </a:moveTo>
                  <a:lnTo>
                    <a:pt x="380596" y="196122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9" name="object 27"/>
            <p:cNvSpPr/>
            <p:nvPr/>
          </p:nvSpPr>
          <p:spPr>
            <a:xfrm>
              <a:off x="197748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45629" y="33784"/>
                  </a:moveTo>
                  <a:lnTo>
                    <a:pt x="0" y="27969"/>
                  </a:lnTo>
                  <a:lnTo>
                    <a:pt x="14412" y="0"/>
                  </a:lnTo>
                  <a:lnTo>
                    <a:pt x="45629" y="33784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0" name="object 28"/>
            <p:cNvSpPr/>
            <p:nvPr/>
          </p:nvSpPr>
          <p:spPr>
            <a:xfrm>
              <a:off x="1977480" y="2008800"/>
              <a:ext cx="45360" cy="33840"/>
            </a:xfrm>
            <a:custGeom>
              <a:avLst/>
              <a:gdLst/>
              <a:ahLst/>
              <a:rect l="l" t="t" r="r" b="b"/>
              <a:pathLst>
                <a:path w="45719" h="34289">
                  <a:moveTo>
                    <a:pt x="0" y="27969"/>
                  </a:moveTo>
                  <a:lnTo>
                    <a:pt x="45629" y="33784"/>
                  </a:lnTo>
                  <a:lnTo>
                    <a:pt x="14412" y="0"/>
                  </a:lnTo>
                  <a:lnTo>
                    <a:pt x="0" y="2796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81" name="object 29"/>
          <p:cNvSpPr/>
          <p:nvPr/>
        </p:nvSpPr>
        <p:spPr>
          <a:xfrm>
            <a:off x="220752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482" name="object 30"/>
          <p:cNvGrpSpPr/>
          <p:nvPr/>
        </p:nvGrpSpPr>
        <p:grpSpPr>
          <a:xfrm>
            <a:off x="2482560" y="1846800"/>
            <a:ext cx="1195560" cy="456840"/>
            <a:chOff x="2482560" y="1846800"/>
            <a:chExt cx="1195560" cy="456840"/>
          </a:xfrm>
        </p:grpSpPr>
        <p:sp>
          <p:nvSpPr>
            <p:cNvPr id="2483" name="object 31"/>
            <p:cNvSpPr/>
            <p:nvPr/>
          </p:nvSpPr>
          <p:spPr>
            <a:xfrm>
              <a:off x="248256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30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4" name="object 32"/>
            <p:cNvSpPr/>
            <p:nvPr/>
          </p:nvSpPr>
          <p:spPr>
            <a:xfrm>
              <a:off x="28483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5" name="object 33"/>
            <p:cNvSpPr/>
            <p:nvPr/>
          </p:nvSpPr>
          <p:spPr>
            <a:xfrm>
              <a:off x="28483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6" name="object 34"/>
            <p:cNvSpPr/>
            <p:nvPr/>
          </p:nvSpPr>
          <p:spPr>
            <a:xfrm>
              <a:off x="29300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7" name="object 35"/>
            <p:cNvSpPr/>
            <p:nvPr/>
          </p:nvSpPr>
          <p:spPr>
            <a:xfrm>
              <a:off x="29300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88" name="object 36" descr=""/>
            <p:cNvPicPr/>
            <p:nvPr/>
          </p:nvPicPr>
          <p:blipFill>
            <a:blip r:embed="rId1"/>
            <a:stretch/>
          </p:blipFill>
          <p:spPr>
            <a:xfrm>
              <a:off x="3044520" y="200016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89" name="object 37"/>
            <p:cNvSpPr/>
            <p:nvPr/>
          </p:nvSpPr>
          <p:spPr>
            <a:xfrm>
              <a:off x="338256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0" name="object 38"/>
            <p:cNvSpPr/>
            <p:nvPr/>
          </p:nvSpPr>
          <p:spPr>
            <a:xfrm>
              <a:off x="36345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1" name="object 39"/>
            <p:cNvSpPr/>
            <p:nvPr/>
          </p:nvSpPr>
          <p:spPr>
            <a:xfrm>
              <a:off x="36345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92" name="object 40"/>
          <p:cNvGrpSpPr/>
          <p:nvPr/>
        </p:nvGrpSpPr>
        <p:grpSpPr>
          <a:xfrm>
            <a:off x="6613200" y="2053800"/>
            <a:ext cx="295560" cy="31320"/>
            <a:chOff x="6613200" y="2053800"/>
            <a:chExt cx="295560" cy="31320"/>
          </a:xfrm>
        </p:grpSpPr>
        <p:sp>
          <p:nvSpPr>
            <p:cNvPr id="2493" name="object 41"/>
            <p:cNvSpPr/>
            <p:nvPr/>
          </p:nvSpPr>
          <p:spPr>
            <a:xfrm>
              <a:off x="661320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4" name="object 42"/>
            <p:cNvSpPr/>
            <p:nvPr/>
          </p:nvSpPr>
          <p:spPr>
            <a:xfrm>
              <a:off x="686520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5" name="object 43"/>
            <p:cNvSpPr/>
            <p:nvPr/>
          </p:nvSpPr>
          <p:spPr>
            <a:xfrm>
              <a:off x="686520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5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96" name="object 44"/>
          <p:cNvSpPr/>
          <p:nvPr/>
        </p:nvSpPr>
        <p:spPr>
          <a:xfrm>
            <a:off x="6279480" y="1911240"/>
            <a:ext cx="10461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  <a:tabLst>
                <a:tab algn="l" pos="652320"/>
              </a:tabLst>
            </a:pPr>
            <a:r>
              <a:rPr b="0" lang="en-GB" sz="1400" spc="-26" strike="noStrike">
                <a:latin typeface="Verdana"/>
              </a:rPr>
              <a:t>out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97" strike="noStrike">
                <a:latin typeface="Verdana"/>
              </a:rPr>
              <a:t>error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97" name="object 45"/>
          <p:cNvSpPr/>
          <p:nvPr/>
        </p:nvSpPr>
        <p:spPr>
          <a:xfrm>
            <a:off x="3686760" y="1933920"/>
            <a:ext cx="508320" cy="303120"/>
          </a:xfrm>
          <a:prstGeom prst="rect">
            <a:avLst/>
          </a:prstGeom>
          <a:solidFill>
            <a:srgbClr val="dfe854"/>
          </a:solidFill>
          <a:ln w="952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 anchor="t">
            <a:spAutoFit/>
          </a:bodyPr>
          <a:p>
            <a:pPr marL="136440">
              <a:lnSpc>
                <a:spcPct val="100000"/>
              </a:lnSpc>
              <a:spcBef>
                <a:spcPts val="230"/>
              </a:spcBef>
              <a:buNone/>
            </a:pPr>
            <a:r>
              <a:rPr b="0" lang="en-GB" sz="1800" spc="-38" strike="noStrike" baseline="20000">
                <a:latin typeface="Verdana"/>
              </a:rPr>
              <a:t>w</a:t>
            </a:r>
            <a:r>
              <a:rPr b="0" lang="en-GB" sz="800" spc="-26" strike="noStrike">
                <a:latin typeface="Verdana"/>
              </a:rPr>
              <a:t>10</a:t>
            </a:r>
            <a:endParaRPr b="0" lang="en-GB" sz="800" spc="-1" strike="noStrike">
              <a:latin typeface="Arial"/>
            </a:endParaRPr>
          </a:p>
        </p:txBody>
      </p:sp>
      <p:grpSp>
        <p:nvGrpSpPr>
          <p:cNvPr id="2498" name="object 46"/>
          <p:cNvGrpSpPr/>
          <p:nvPr/>
        </p:nvGrpSpPr>
        <p:grpSpPr>
          <a:xfrm>
            <a:off x="4220640" y="1849320"/>
            <a:ext cx="802080" cy="451800"/>
            <a:chOff x="4220640" y="1849320"/>
            <a:chExt cx="802080" cy="451800"/>
          </a:xfrm>
        </p:grpSpPr>
        <p:sp>
          <p:nvSpPr>
            <p:cNvPr id="2499" name="object 47"/>
            <p:cNvSpPr/>
            <p:nvPr/>
          </p:nvSpPr>
          <p:spPr>
            <a:xfrm>
              <a:off x="422064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0" name="object 48"/>
            <p:cNvSpPr/>
            <p:nvPr/>
          </p:nvSpPr>
          <p:spPr>
            <a:xfrm>
              <a:off x="447264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1" name="object 49"/>
            <p:cNvSpPr/>
            <p:nvPr/>
          </p:nvSpPr>
          <p:spPr>
            <a:xfrm>
              <a:off x="447264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2" name="object 50"/>
            <p:cNvSpPr/>
            <p:nvPr/>
          </p:nvSpPr>
          <p:spPr>
            <a:xfrm>
              <a:off x="45500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236399" y="451499"/>
                  </a:move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4" y="66119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50" y="66120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3" name="object 51"/>
            <p:cNvSpPr/>
            <p:nvPr/>
          </p:nvSpPr>
          <p:spPr>
            <a:xfrm>
              <a:off x="4550040" y="1849320"/>
              <a:ext cx="472680" cy="451800"/>
            </a:xfrm>
            <a:custGeom>
              <a:avLst/>
              <a:gdLst/>
              <a:ahLst/>
              <a:rect l="l" t="t" r="r" b="b"/>
              <a:pathLst>
                <a:path w="473075" h="452119">
                  <a:moveTo>
                    <a:pt x="0" y="225749"/>
                  </a:moveTo>
                  <a:lnTo>
                    <a:pt x="4803" y="180253"/>
                  </a:lnTo>
                  <a:lnTo>
                    <a:pt x="18578" y="137877"/>
                  </a:lnTo>
                  <a:lnTo>
                    <a:pt x="40375" y="99531"/>
                  </a:lnTo>
                  <a:lnTo>
                    <a:pt x="69243" y="66120"/>
                  </a:lnTo>
                  <a:lnTo>
                    <a:pt x="104230" y="38554"/>
                  </a:lnTo>
                  <a:lnTo>
                    <a:pt x="144386" y="17740"/>
                  </a:lnTo>
                  <a:lnTo>
                    <a:pt x="188759" y="4586"/>
                  </a:lnTo>
                  <a:lnTo>
                    <a:pt x="236399" y="0"/>
                  </a:lnTo>
                  <a:lnTo>
                    <a:pt x="282734" y="4377"/>
                  </a:lnTo>
                  <a:lnTo>
                    <a:pt x="326864" y="17184"/>
                  </a:lnTo>
                  <a:lnTo>
                    <a:pt x="367549" y="37928"/>
                  </a:lnTo>
                  <a:lnTo>
                    <a:pt x="403549" y="66119"/>
                  </a:lnTo>
                  <a:lnTo>
                    <a:pt x="433079" y="100503"/>
                  </a:lnTo>
                  <a:lnTo>
                    <a:pt x="454805" y="139359"/>
                  </a:lnTo>
                  <a:lnTo>
                    <a:pt x="468215" y="181502"/>
                  </a:lnTo>
                  <a:lnTo>
                    <a:pt x="472799" y="225749"/>
                  </a:lnTo>
                  <a:lnTo>
                    <a:pt x="467995" y="271245"/>
                  </a:lnTo>
                  <a:lnTo>
                    <a:pt x="454220" y="313621"/>
                  </a:lnTo>
                  <a:lnTo>
                    <a:pt x="432423" y="351967"/>
                  </a:lnTo>
                  <a:lnTo>
                    <a:pt x="403555" y="385378"/>
                  </a:lnTo>
                  <a:lnTo>
                    <a:pt x="368568" y="412944"/>
                  </a:lnTo>
                  <a:lnTo>
                    <a:pt x="328412" y="433758"/>
                  </a:lnTo>
                  <a:lnTo>
                    <a:pt x="284039" y="446912"/>
                  </a:lnTo>
                  <a:lnTo>
                    <a:pt x="236399" y="451499"/>
                  </a:lnTo>
                  <a:lnTo>
                    <a:pt x="188759" y="446912"/>
                  </a:lnTo>
                  <a:lnTo>
                    <a:pt x="144386" y="433758"/>
                  </a:lnTo>
                  <a:lnTo>
                    <a:pt x="104230" y="412944"/>
                  </a:lnTo>
                  <a:lnTo>
                    <a:pt x="69243" y="385378"/>
                  </a:lnTo>
                  <a:lnTo>
                    <a:pt x="40375" y="351967"/>
                  </a:lnTo>
                  <a:lnTo>
                    <a:pt x="18578" y="313621"/>
                  </a:lnTo>
                  <a:lnTo>
                    <a:pt x="4803" y="271245"/>
                  </a:lnTo>
                  <a:lnTo>
                    <a:pt x="0" y="2257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04" name="object 52"/>
          <p:cNvSpPr/>
          <p:nvPr/>
        </p:nvSpPr>
        <p:spPr>
          <a:xfrm>
            <a:off x="4722120" y="1952640"/>
            <a:ext cx="128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57" strike="noStrike">
                <a:latin typeface="Verdana"/>
              </a:rPr>
              <a:t>∑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505" name="object 53"/>
          <p:cNvGrpSpPr/>
          <p:nvPr/>
        </p:nvGrpSpPr>
        <p:grpSpPr>
          <a:xfrm>
            <a:off x="4997160" y="1846800"/>
            <a:ext cx="1195560" cy="456840"/>
            <a:chOff x="4997160" y="1846800"/>
            <a:chExt cx="1195560" cy="456840"/>
          </a:xfrm>
        </p:grpSpPr>
        <p:sp>
          <p:nvSpPr>
            <p:cNvPr id="2506" name="object 54"/>
            <p:cNvSpPr/>
            <p:nvPr/>
          </p:nvSpPr>
          <p:spPr>
            <a:xfrm>
              <a:off x="4997160" y="2094480"/>
              <a:ext cx="366840" cy="11160"/>
            </a:xfrm>
            <a:custGeom>
              <a:avLst/>
              <a:gdLst/>
              <a:ahLst/>
              <a:rect l="l" t="t" r="r" b="b"/>
              <a:pathLst>
                <a:path w="367029" h="11430">
                  <a:moveTo>
                    <a:pt x="0" y="11159"/>
                  </a:moveTo>
                  <a:lnTo>
                    <a:pt x="366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7" name="object 55"/>
            <p:cNvSpPr/>
            <p:nvPr/>
          </p:nvSpPr>
          <p:spPr>
            <a:xfrm>
              <a:off x="53629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0" y="0"/>
                  </a:lnTo>
                  <a:lnTo>
                    <a:pt x="43674" y="14407"/>
                  </a:lnTo>
                  <a:lnTo>
                    <a:pt x="949" y="31449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8" name="object 56"/>
            <p:cNvSpPr/>
            <p:nvPr/>
          </p:nvSpPr>
          <p:spPr>
            <a:xfrm>
              <a:off x="5362920" y="207864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949" y="31449"/>
                  </a:moveTo>
                  <a:lnTo>
                    <a:pt x="43674" y="14407"/>
                  </a:lnTo>
                  <a:lnTo>
                    <a:pt x="0" y="0"/>
                  </a:lnTo>
                  <a:lnTo>
                    <a:pt x="949" y="314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9" name="object 57"/>
            <p:cNvSpPr/>
            <p:nvPr/>
          </p:nvSpPr>
          <p:spPr>
            <a:xfrm>
              <a:off x="54446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226199" y="457199"/>
                  </a:move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3" y="66954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5" y="17401"/>
                  </a:lnTo>
                  <a:lnTo>
                    <a:pt x="351696" y="38407"/>
                  </a:lnTo>
                  <a:lnTo>
                    <a:pt x="386149" y="66955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0" name="object 58"/>
            <p:cNvSpPr/>
            <p:nvPr/>
          </p:nvSpPr>
          <p:spPr>
            <a:xfrm>
              <a:off x="5444640" y="1846800"/>
              <a:ext cx="452520" cy="456840"/>
            </a:xfrm>
            <a:custGeom>
              <a:avLst/>
              <a:gdLst/>
              <a:ahLst/>
              <a:rect l="l" t="t" r="r" b="b"/>
              <a:pathLst>
                <a:path w="452754" h="457200">
                  <a:moveTo>
                    <a:pt x="0" y="228599"/>
                  </a:moveTo>
                  <a:lnTo>
                    <a:pt x="4595" y="182528"/>
                  </a:lnTo>
                  <a:lnTo>
                    <a:pt x="17776" y="139618"/>
                  </a:lnTo>
                  <a:lnTo>
                    <a:pt x="38631" y="100787"/>
                  </a:lnTo>
                  <a:lnTo>
                    <a:pt x="66252" y="66955"/>
                  </a:lnTo>
                  <a:lnTo>
                    <a:pt x="99730" y="39041"/>
                  </a:lnTo>
                  <a:lnTo>
                    <a:pt x="138153" y="17964"/>
                  </a:lnTo>
                  <a:lnTo>
                    <a:pt x="180612" y="4644"/>
                  </a:lnTo>
                  <a:lnTo>
                    <a:pt x="226199" y="0"/>
                  </a:lnTo>
                  <a:lnTo>
                    <a:pt x="270538" y="4433"/>
                  </a:lnTo>
                  <a:lnTo>
                    <a:pt x="312764" y="17401"/>
                  </a:lnTo>
                  <a:lnTo>
                    <a:pt x="351696" y="38407"/>
                  </a:lnTo>
                  <a:lnTo>
                    <a:pt x="386149" y="66954"/>
                  </a:lnTo>
                  <a:lnTo>
                    <a:pt x="414398" y="101772"/>
                  </a:lnTo>
                  <a:lnTo>
                    <a:pt x="435183" y="141119"/>
                  </a:lnTo>
                  <a:lnTo>
                    <a:pt x="448013" y="183794"/>
                  </a:lnTo>
                  <a:lnTo>
                    <a:pt x="452399" y="228599"/>
                  </a:lnTo>
                  <a:lnTo>
                    <a:pt x="447803" y="274670"/>
                  </a:lnTo>
                  <a:lnTo>
                    <a:pt x="434622" y="317580"/>
                  </a:lnTo>
                  <a:lnTo>
                    <a:pt x="413767" y="356411"/>
                  </a:lnTo>
                  <a:lnTo>
                    <a:pt x="386146" y="390243"/>
                  </a:lnTo>
                  <a:lnTo>
                    <a:pt x="352669" y="418157"/>
                  </a:lnTo>
                  <a:lnTo>
                    <a:pt x="314245" y="439234"/>
                  </a:lnTo>
                  <a:lnTo>
                    <a:pt x="271786" y="452554"/>
                  </a:lnTo>
                  <a:lnTo>
                    <a:pt x="226199" y="457199"/>
                  </a:lnTo>
                  <a:lnTo>
                    <a:pt x="180612" y="452554"/>
                  </a:lnTo>
                  <a:lnTo>
                    <a:pt x="138153" y="439234"/>
                  </a:lnTo>
                  <a:lnTo>
                    <a:pt x="99730" y="418157"/>
                  </a:lnTo>
                  <a:lnTo>
                    <a:pt x="66252" y="390243"/>
                  </a:lnTo>
                  <a:lnTo>
                    <a:pt x="38631" y="356411"/>
                  </a:lnTo>
                  <a:lnTo>
                    <a:pt x="17776" y="317580"/>
                  </a:lnTo>
                  <a:lnTo>
                    <a:pt x="4595" y="27467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511" name="object 59" descr=""/>
            <p:cNvPicPr/>
            <p:nvPr/>
          </p:nvPicPr>
          <p:blipFill>
            <a:blip r:embed="rId2"/>
            <a:stretch/>
          </p:blipFill>
          <p:spPr>
            <a:xfrm>
              <a:off x="5559120" y="2000160"/>
              <a:ext cx="223200" cy="149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12" name="object 60"/>
            <p:cNvSpPr/>
            <p:nvPr/>
          </p:nvSpPr>
          <p:spPr>
            <a:xfrm>
              <a:off x="5897160" y="2069280"/>
              <a:ext cx="252360" cy="6120"/>
            </a:xfrm>
            <a:custGeom>
              <a:avLst/>
              <a:gdLst/>
              <a:ahLst/>
              <a:rect l="l" t="t" r="r" b="b"/>
              <a:pathLst>
                <a:path w="252729" h="6350">
                  <a:moveTo>
                    <a:pt x="0" y="5869"/>
                  </a:moveTo>
                  <a:lnTo>
                    <a:pt x="252474" y="0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3" name="object 61"/>
            <p:cNvSpPr/>
            <p:nvPr/>
          </p:nvSpPr>
          <p:spPr>
            <a:xfrm>
              <a:off x="61491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0" y="0"/>
                  </a:lnTo>
                  <a:lnTo>
                    <a:pt x="43574" y="14724"/>
                  </a:lnTo>
                  <a:lnTo>
                    <a:pt x="724" y="31457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4" name="object 62"/>
            <p:cNvSpPr/>
            <p:nvPr/>
          </p:nvSpPr>
          <p:spPr>
            <a:xfrm>
              <a:off x="6149160" y="2053800"/>
              <a:ext cx="43560" cy="31320"/>
            </a:xfrm>
            <a:custGeom>
              <a:avLst/>
              <a:gdLst/>
              <a:ahLst/>
              <a:rect l="l" t="t" r="r" b="b"/>
              <a:pathLst>
                <a:path w="43814" h="31750">
                  <a:moveTo>
                    <a:pt x="724" y="31457"/>
                  </a:moveTo>
                  <a:lnTo>
                    <a:pt x="43574" y="14724"/>
                  </a:lnTo>
                  <a:lnTo>
                    <a:pt x="0" y="0"/>
                  </a:lnTo>
                  <a:lnTo>
                    <a:pt x="724" y="31457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15" name="object 63"/>
          <p:cNvGrpSpPr/>
          <p:nvPr/>
        </p:nvGrpSpPr>
        <p:grpSpPr>
          <a:xfrm>
            <a:off x="1092240" y="2921040"/>
            <a:ext cx="5841720" cy="572400"/>
            <a:chOff x="1092240" y="2921040"/>
            <a:chExt cx="5841720" cy="572400"/>
          </a:xfrm>
        </p:grpSpPr>
        <p:sp>
          <p:nvSpPr>
            <p:cNvPr id="2516" name="object 64"/>
            <p:cNvSpPr/>
            <p:nvPr/>
          </p:nvSpPr>
          <p:spPr>
            <a:xfrm>
              <a:off x="1092240" y="2921040"/>
              <a:ext cx="5841720" cy="572400"/>
            </a:xfrm>
            <a:custGeom>
              <a:avLst/>
              <a:gdLst/>
              <a:ahLst/>
              <a:rect l="l" t="t" r="r" b="b"/>
              <a:pathLst>
                <a:path w="5842000" h="572770">
                  <a:moveTo>
                    <a:pt x="5555688" y="572398"/>
                  </a:moveTo>
                  <a:lnTo>
                    <a:pt x="5555688" y="429299"/>
                  </a:lnTo>
                  <a:lnTo>
                    <a:pt x="0" y="429299"/>
                  </a:lnTo>
                  <a:lnTo>
                    <a:pt x="0" y="143099"/>
                  </a:lnTo>
                  <a:lnTo>
                    <a:pt x="5555688" y="143099"/>
                  </a:lnTo>
                  <a:lnTo>
                    <a:pt x="5555688" y="0"/>
                  </a:lnTo>
                  <a:lnTo>
                    <a:pt x="5841888" y="286199"/>
                  </a:lnTo>
                  <a:lnTo>
                    <a:pt x="5555688" y="572398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7" name="object 65"/>
            <p:cNvSpPr/>
            <p:nvPr/>
          </p:nvSpPr>
          <p:spPr>
            <a:xfrm>
              <a:off x="1092240" y="2921040"/>
              <a:ext cx="5841720" cy="572400"/>
            </a:xfrm>
            <a:custGeom>
              <a:avLst/>
              <a:gdLst/>
              <a:ahLst/>
              <a:rect l="l" t="t" r="r" b="b"/>
              <a:pathLst>
                <a:path w="5842000" h="572770">
                  <a:moveTo>
                    <a:pt x="0" y="143099"/>
                  </a:moveTo>
                  <a:lnTo>
                    <a:pt x="5555688" y="143099"/>
                  </a:lnTo>
                  <a:lnTo>
                    <a:pt x="5555688" y="0"/>
                  </a:lnTo>
                  <a:lnTo>
                    <a:pt x="5841888" y="286199"/>
                  </a:lnTo>
                  <a:lnTo>
                    <a:pt x="5555688" y="572398"/>
                  </a:lnTo>
                  <a:lnTo>
                    <a:pt x="5555688" y="429299"/>
                  </a:lnTo>
                  <a:lnTo>
                    <a:pt x="0" y="429299"/>
                  </a:lnTo>
                  <a:lnTo>
                    <a:pt x="0" y="1430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18" name="object 66"/>
          <p:cNvSpPr/>
          <p:nvPr/>
        </p:nvSpPr>
        <p:spPr>
          <a:xfrm>
            <a:off x="1164960" y="3082320"/>
            <a:ext cx="144360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2" strike="noStrike">
                <a:latin typeface="Arial"/>
              </a:rPr>
              <a:t>FORWARD</a:t>
            </a:r>
            <a:r>
              <a:rPr b="0" lang="en-GB" sz="1400" spc="-86" strike="noStrike">
                <a:latin typeface="Arial"/>
              </a:rPr>
              <a:t> </a:t>
            </a:r>
            <a:r>
              <a:rPr b="0" lang="en-GB" sz="1400" spc="-21" strike="noStrike">
                <a:latin typeface="Arial"/>
              </a:rPr>
              <a:t>PASS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519" name="object 67"/>
          <p:cNvGrpSpPr/>
          <p:nvPr/>
        </p:nvGrpSpPr>
        <p:grpSpPr>
          <a:xfrm>
            <a:off x="4236480" y="3783960"/>
            <a:ext cx="2697120" cy="740160"/>
            <a:chOff x="4236480" y="3783960"/>
            <a:chExt cx="2697120" cy="740160"/>
          </a:xfrm>
        </p:grpSpPr>
        <p:sp>
          <p:nvSpPr>
            <p:cNvPr id="2520" name="object 68"/>
            <p:cNvSpPr/>
            <p:nvPr/>
          </p:nvSpPr>
          <p:spPr>
            <a:xfrm>
              <a:off x="4236480" y="3783960"/>
              <a:ext cx="2697120" cy="740160"/>
            </a:xfrm>
            <a:custGeom>
              <a:avLst/>
              <a:gdLst/>
              <a:ahLst/>
              <a:rect l="l" t="t" r="r" b="b"/>
              <a:pathLst>
                <a:path w="2697479" h="740410">
                  <a:moveTo>
                    <a:pt x="370049" y="740098"/>
                  </a:moveTo>
                  <a:lnTo>
                    <a:pt x="0" y="370049"/>
                  </a:lnTo>
                  <a:lnTo>
                    <a:pt x="370049" y="0"/>
                  </a:lnTo>
                  <a:lnTo>
                    <a:pt x="370049" y="185024"/>
                  </a:lnTo>
                  <a:lnTo>
                    <a:pt x="2697294" y="185024"/>
                  </a:lnTo>
                  <a:lnTo>
                    <a:pt x="2697294" y="555073"/>
                  </a:lnTo>
                  <a:lnTo>
                    <a:pt x="370049" y="555073"/>
                  </a:lnTo>
                  <a:lnTo>
                    <a:pt x="370049" y="74009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1" name="object 69"/>
            <p:cNvSpPr/>
            <p:nvPr/>
          </p:nvSpPr>
          <p:spPr>
            <a:xfrm>
              <a:off x="4236480" y="3783960"/>
              <a:ext cx="2697120" cy="740160"/>
            </a:xfrm>
            <a:custGeom>
              <a:avLst/>
              <a:gdLst/>
              <a:ahLst/>
              <a:rect l="l" t="t" r="r" b="b"/>
              <a:pathLst>
                <a:path w="2697479" h="740410">
                  <a:moveTo>
                    <a:pt x="0" y="370049"/>
                  </a:moveTo>
                  <a:lnTo>
                    <a:pt x="370049" y="0"/>
                  </a:lnTo>
                  <a:lnTo>
                    <a:pt x="370049" y="185024"/>
                  </a:lnTo>
                  <a:lnTo>
                    <a:pt x="2697294" y="185024"/>
                  </a:lnTo>
                  <a:lnTo>
                    <a:pt x="2697294" y="555073"/>
                  </a:lnTo>
                  <a:lnTo>
                    <a:pt x="370049" y="555073"/>
                  </a:lnTo>
                  <a:lnTo>
                    <a:pt x="370049" y="740098"/>
                  </a:lnTo>
                  <a:lnTo>
                    <a:pt x="0" y="3700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22" name="object 70"/>
          <p:cNvSpPr/>
          <p:nvPr/>
        </p:nvSpPr>
        <p:spPr>
          <a:xfrm>
            <a:off x="4494600" y="4029480"/>
            <a:ext cx="123084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" strike="noStrike">
                <a:latin typeface="Arial"/>
              </a:rPr>
              <a:t>Backward</a:t>
            </a:r>
            <a:r>
              <a:rPr b="0" lang="en-GB" sz="1400" spc="-41" strike="noStrike">
                <a:latin typeface="Arial"/>
              </a:rPr>
              <a:t> </a:t>
            </a:r>
            <a:r>
              <a:rPr b="0" lang="en-GB" sz="1400" spc="-21" strike="noStrike">
                <a:latin typeface="Arial"/>
              </a:rPr>
              <a:t>pass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523" name="object 71"/>
          <p:cNvGrpSpPr/>
          <p:nvPr/>
        </p:nvGrpSpPr>
        <p:grpSpPr>
          <a:xfrm>
            <a:off x="1095840" y="3783960"/>
            <a:ext cx="2697120" cy="740160"/>
            <a:chOff x="1095840" y="3783960"/>
            <a:chExt cx="2697120" cy="740160"/>
          </a:xfrm>
        </p:grpSpPr>
        <p:sp>
          <p:nvSpPr>
            <p:cNvPr id="2524" name="object 72"/>
            <p:cNvSpPr/>
            <p:nvPr/>
          </p:nvSpPr>
          <p:spPr>
            <a:xfrm>
              <a:off x="1095840" y="3783960"/>
              <a:ext cx="2697120" cy="740160"/>
            </a:xfrm>
            <a:custGeom>
              <a:avLst/>
              <a:gdLst/>
              <a:ahLst/>
              <a:rect l="l" t="t" r="r" b="b"/>
              <a:pathLst>
                <a:path w="2697479" h="740410">
                  <a:moveTo>
                    <a:pt x="370049" y="740098"/>
                  </a:moveTo>
                  <a:lnTo>
                    <a:pt x="0" y="370049"/>
                  </a:lnTo>
                  <a:lnTo>
                    <a:pt x="370049" y="0"/>
                  </a:lnTo>
                  <a:lnTo>
                    <a:pt x="370049" y="185024"/>
                  </a:lnTo>
                  <a:lnTo>
                    <a:pt x="2697294" y="185024"/>
                  </a:lnTo>
                  <a:lnTo>
                    <a:pt x="2697294" y="555073"/>
                  </a:lnTo>
                  <a:lnTo>
                    <a:pt x="370049" y="555073"/>
                  </a:lnTo>
                  <a:lnTo>
                    <a:pt x="370049" y="74009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5" name="object 73"/>
            <p:cNvSpPr/>
            <p:nvPr/>
          </p:nvSpPr>
          <p:spPr>
            <a:xfrm>
              <a:off x="1095840" y="3783960"/>
              <a:ext cx="2697120" cy="740160"/>
            </a:xfrm>
            <a:custGeom>
              <a:avLst/>
              <a:gdLst/>
              <a:ahLst/>
              <a:rect l="l" t="t" r="r" b="b"/>
              <a:pathLst>
                <a:path w="2697479" h="740410">
                  <a:moveTo>
                    <a:pt x="0" y="370049"/>
                  </a:moveTo>
                  <a:lnTo>
                    <a:pt x="370049" y="0"/>
                  </a:lnTo>
                  <a:lnTo>
                    <a:pt x="370049" y="185024"/>
                  </a:lnTo>
                  <a:lnTo>
                    <a:pt x="2697294" y="185024"/>
                  </a:lnTo>
                  <a:lnTo>
                    <a:pt x="2697294" y="555073"/>
                  </a:lnTo>
                  <a:lnTo>
                    <a:pt x="370049" y="555073"/>
                  </a:lnTo>
                  <a:lnTo>
                    <a:pt x="370049" y="740098"/>
                  </a:lnTo>
                  <a:lnTo>
                    <a:pt x="0" y="37004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26" name="object 74"/>
          <p:cNvSpPr/>
          <p:nvPr/>
        </p:nvSpPr>
        <p:spPr>
          <a:xfrm>
            <a:off x="1353960" y="3924720"/>
            <a:ext cx="123084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1" strike="noStrike">
                <a:latin typeface="Arial"/>
              </a:rPr>
              <a:t>Backward</a:t>
            </a:r>
            <a:r>
              <a:rPr b="0" lang="en-GB" sz="1400" spc="-41" strike="noStrike">
                <a:latin typeface="Arial"/>
              </a:rPr>
              <a:t> </a:t>
            </a:r>
            <a:r>
              <a:rPr b="0" lang="en-GB" sz="1400" spc="-21" strike="noStrike">
                <a:latin typeface="Arial"/>
              </a:rPr>
              <a:t>pass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527" name="object 75"/>
          <p:cNvGrpSpPr/>
          <p:nvPr/>
        </p:nvGrpSpPr>
        <p:grpSpPr>
          <a:xfrm>
            <a:off x="7009200" y="3253320"/>
            <a:ext cx="346320" cy="905760"/>
            <a:chOff x="7009200" y="3253320"/>
            <a:chExt cx="346320" cy="905760"/>
          </a:xfrm>
        </p:grpSpPr>
        <p:sp>
          <p:nvSpPr>
            <p:cNvPr id="2528" name="object 76"/>
            <p:cNvSpPr/>
            <p:nvPr/>
          </p:nvSpPr>
          <p:spPr>
            <a:xfrm>
              <a:off x="7009200" y="3647520"/>
              <a:ext cx="346320" cy="511560"/>
            </a:xfrm>
            <a:custGeom>
              <a:avLst/>
              <a:gdLst/>
              <a:ahLst/>
              <a:rect l="l" t="t" r="r" b="b"/>
              <a:pathLst>
                <a:path w="346709" h="511810">
                  <a:moveTo>
                    <a:pt x="228656" y="381824"/>
                  </a:moveTo>
                  <a:lnTo>
                    <a:pt x="86624" y="381824"/>
                  </a:lnTo>
                  <a:lnTo>
                    <a:pt x="131074" y="365059"/>
                  </a:lnTo>
                  <a:lnTo>
                    <a:pt x="172394" y="342107"/>
                  </a:lnTo>
                  <a:lnTo>
                    <a:pt x="210219" y="313503"/>
                  </a:lnTo>
                  <a:lnTo>
                    <a:pt x="244185" y="279782"/>
                  </a:lnTo>
                  <a:lnTo>
                    <a:pt x="273927" y="241480"/>
                  </a:lnTo>
                  <a:lnTo>
                    <a:pt x="299080" y="199133"/>
                  </a:lnTo>
                  <a:lnTo>
                    <a:pt x="319278" y="153276"/>
                  </a:lnTo>
                  <a:lnTo>
                    <a:pt x="334157" y="104444"/>
                  </a:lnTo>
                  <a:lnTo>
                    <a:pt x="343353" y="53174"/>
                  </a:lnTo>
                  <a:lnTo>
                    <a:pt x="346499" y="0"/>
                  </a:lnTo>
                  <a:lnTo>
                    <a:pt x="346499" y="86624"/>
                  </a:lnTo>
                  <a:lnTo>
                    <a:pt x="343353" y="139798"/>
                  </a:lnTo>
                  <a:lnTo>
                    <a:pt x="334157" y="191069"/>
                  </a:lnTo>
                  <a:lnTo>
                    <a:pt x="319278" y="239901"/>
                  </a:lnTo>
                  <a:lnTo>
                    <a:pt x="299080" y="285758"/>
                  </a:lnTo>
                  <a:lnTo>
                    <a:pt x="273927" y="328105"/>
                  </a:lnTo>
                  <a:lnTo>
                    <a:pt x="244185" y="366407"/>
                  </a:lnTo>
                  <a:lnTo>
                    <a:pt x="228656" y="381824"/>
                  </a:lnTo>
                  <a:close/>
                </a:path>
                <a:path w="346709" h="511810">
                  <a:moveTo>
                    <a:pt x="86624" y="511748"/>
                  </a:moveTo>
                  <a:lnTo>
                    <a:pt x="0" y="437649"/>
                  </a:lnTo>
                  <a:lnTo>
                    <a:pt x="86624" y="338499"/>
                  </a:lnTo>
                  <a:lnTo>
                    <a:pt x="86624" y="381824"/>
                  </a:lnTo>
                  <a:lnTo>
                    <a:pt x="228656" y="381824"/>
                  </a:lnTo>
                  <a:lnTo>
                    <a:pt x="210219" y="400127"/>
                  </a:lnTo>
                  <a:lnTo>
                    <a:pt x="172394" y="428732"/>
                  </a:lnTo>
                  <a:lnTo>
                    <a:pt x="131074" y="451684"/>
                  </a:lnTo>
                  <a:lnTo>
                    <a:pt x="86624" y="468449"/>
                  </a:lnTo>
                  <a:lnTo>
                    <a:pt x="86624" y="511748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9" name="object 77"/>
            <p:cNvSpPr/>
            <p:nvPr/>
          </p:nvSpPr>
          <p:spPr>
            <a:xfrm>
              <a:off x="7009200" y="3253320"/>
              <a:ext cx="346320" cy="437760"/>
            </a:xfrm>
            <a:custGeom>
              <a:avLst/>
              <a:gdLst/>
              <a:ahLst/>
              <a:rect l="l" t="t" r="r" b="b"/>
              <a:pathLst>
                <a:path w="346709" h="438150">
                  <a:moveTo>
                    <a:pt x="344399" y="437649"/>
                  </a:moveTo>
                  <a:lnTo>
                    <a:pt x="336920" y="388770"/>
                  </a:lnTo>
                  <a:lnTo>
                    <a:pt x="324417" y="342272"/>
                  </a:lnTo>
                  <a:lnTo>
                    <a:pt x="307240" y="298511"/>
                  </a:lnTo>
                  <a:lnTo>
                    <a:pt x="285738" y="257843"/>
                  </a:lnTo>
                  <a:lnTo>
                    <a:pt x="260261" y="220624"/>
                  </a:lnTo>
                  <a:lnTo>
                    <a:pt x="231158" y="187212"/>
                  </a:lnTo>
                  <a:lnTo>
                    <a:pt x="198781" y="157962"/>
                  </a:lnTo>
                  <a:lnTo>
                    <a:pt x="163477" y="133231"/>
                  </a:lnTo>
                  <a:lnTo>
                    <a:pt x="125597" y="113375"/>
                  </a:lnTo>
                  <a:lnTo>
                    <a:pt x="85491" y="98751"/>
                  </a:lnTo>
                  <a:lnTo>
                    <a:pt x="43509" y="89715"/>
                  </a:lnTo>
                  <a:lnTo>
                    <a:pt x="0" y="86624"/>
                  </a:lnTo>
                  <a:lnTo>
                    <a:pt x="0" y="0"/>
                  </a:lnTo>
                  <a:lnTo>
                    <a:pt x="48766" y="3921"/>
                  </a:lnTo>
                  <a:lnTo>
                    <a:pt x="96104" y="15466"/>
                  </a:lnTo>
                  <a:lnTo>
                    <a:pt x="141362" y="34303"/>
                  </a:lnTo>
                  <a:lnTo>
                    <a:pt x="183886" y="60099"/>
                  </a:lnTo>
                  <a:lnTo>
                    <a:pt x="223025" y="92525"/>
                  </a:lnTo>
                  <a:lnTo>
                    <a:pt x="258124" y="131249"/>
                  </a:lnTo>
                  <a:lnTo>
                    <a:pt x="284166" y="168672"/>
                  </a:lnTo>
                  <a:lnTo>
                    <a:pt x="305864" y="209024"/>
                  </a:lnTo>
                  <a:lnTo>
                    <a:pt x="323082" y="251818"/>
                  </a:lnTo>
                  <a:lnTo>
                    <a:pt x="335682" y="296564"/>
                  </a:lnTo>
                  <a:lnTo>
                    <a:pt x="343526" y="342777"/>
                  </a:lnTo>
                  <a:lnTo>
                    <a:pt x="346477" y="389967"/>
                  </a:lnTo>
                  <a:lnTo>
                    <a:pt x="344399" y="437649"/>
                  </a:lnTo>
                  <a:close/>
                </a:path>
              </a:pathLst>
            </a:custGeom>
            <a:solidFill>
              <a:srgbClr val="a3a3a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0" name="object 78"/>
            <p:cNvSpPr/>
            <p:nvPr/>
          </p:nvSpPr>
          <p:spPr>
            <a:xfrm>
              <a:off x="7009200" y="3253320"/>
              <a:ext cx="346320" cy="905760"/>
            </a:xfrm>
            <a:custGeom>
              <a:avLst/>
              <a:gdLst/>
              <a:ahLst/>
              <a:rect l="l" t="t" r="r" b="b"/>
              <a:pathLst>
                <a:path w="346709" h="906145">
                  <a:moveTo>
                    <a:pt x="346499" y="394324"/>
                  </a:moveTo>
                  <a:lnTo>
                    <a:pt x="343353" y="447498"/>
                  </a:lnTo>
                  <a:lnTo>
                    <a:pt x="334157" y="498768"/>
                  </a:lnTo>
                  <a:lnTo>
                    <a:pt x="319278" y="547600"/>
                  </a:lnTo>
                  <a:lnTo>
                    <a:pt x="299080" y="593457"/>
                  </a:lnTo>
                  <a:lnTo>
                    <a:pt x="273927" y="635804"/>
                  </a:lnTo>
                  <a:lnTo>
                    <a:pt x="244185" y="674106"/>
                  </a:lnTo>
                  <a:lnTo>
                    <a:pt x="210219" y="707827"/>
                  </a:lnTo>
                  <a:lnTo>
                    <a:pt x="172394" y="736431"/>
                  </a:lnTo>
                  <a:lnTo>
                    <a:pt x="131074" y="759383"/>
                  </a:lnTo>
                  <a:lnTo>
                    <a:pt x="86624" y="776148"/>
                  </a:lnTo>
                  <a:lnTo>
                    <a:pt x="86624" y="732823"/>
                  </a:lnTo>
                  <a:lnTo>
                    <a:pt x="0" y="831973"/>
                  </a:lnTo>
                  <a:lnTo>
                    <a:pt x="86624" y="906073"/>
                  </a:lnTo>
                  <a:lnTo>
                    <a:pt x="86624" y="862773"/>
                  </a:lnTo>
                  <a:lnTo>
                    <a:pt x="131074" y="846008"/>
                  </a:lnTo>
                  <a:lnTo>
                    <a:pt x="172394" y="823056"/>
                  </a:lnTo>
                  <a:lnTo>
                    <a:pt x="210219" y="794452"/>
                  </a:lnTo>
                  <a:lnTo>
                    <a:pt x="244185" y="760731"/>
                  </a:lnTo>
                  <a:lnTo>
                    <a:pt x="273927" y="722429"/>
                  </a:lnTo>
                  <a:lnTo>
                    <a:pt x="299080" y="680082"/>
                  </a:lnTo>
                  <a:lnTo>
                    <a:pt x="319278" y="634225"/>
                  </a:lnTo>
                  <a:lnTo>
                    <a:pt x="334157" y="585393"/>
                  </a:lnTo>
                  <a:lnTo>
                    <a:pt x="343353" y="534123"/>
                  </a:lnTo>
                  <a:lnTo>
                    <a:pt x="346499" y="480949"/>
                  </a:lnTo>
                  <a:lnTo>
                    <a:pt x="346499" y="394324"/>
                  </a:lnTo>
                  <a:lnTo>
                    <a:pt x="343799" y="344861"/>
                  </a:lnTo>
                  <a:lnTo>
                    <a:pt x="335917" y="297232"/>
                  </a:lnTo>
                  <a:lnTo>
                    <a:pt x="323176" y="251806"/>
                  </a:lnTo>
                  <a:lnTo>
                    <a:pt x="305903" y="208952"/>
                  </a:lnTo>
                  <a:lnTo>
                    <a:pt x="284420" y="169040"/>
                  </a:lnTo>
                  <a:lnTo>
                    <a:pt x="259053" y="132439"/>
                  </a:lnTo>
                  <a:lnTo>
                    <a:pt x="230127" y="99520"/>
                  </a:lnTo>
                  <a:lnTo>
                    <a:pt x="197966" y="70651"/>
                  </a:lnTo>
                  <a:lnTo>
                    <a:pt x="162894" y="46202"/>
                  </a:lnTo>
                  <a:lnTo>
                    <a:pt x="125237" y="26543"/>
                  </a:lnTo>
                  <a:lnTo>
                    <a:pt x="85319" y="12043"/>
                  </a:lnTo>
                  <a:lnTo>
                    <a:pt x="43465" y="3072"/>
                  </a:lnTo>
                  <a:lnTo>
                    <a:pt x="0" y="0"/>
                  </a:lnTo>
                  <a:lnTo>
                    <a:pt x="0" y="86624"/>
                  </a:lnTo>
                  <a:lnTo>
                    <a:pt x="43509" y="89715"/>
                  </a:lnTo>
                  <a:lnTo>
                    <a:pt x="85491" y="98751"/>
                  </a:lnTo>
                  <a:lnTo>
                    <a:pt x="125597" y="113375"/>
                  </a:lnTo>
                  <a:lnTo>
                    <a:pt x="163477" y="133231"/>
                  </a:lnTo>
                  <a:lnTo>
                    <a:pt x="198781" y="157962"/>
                  </a:lnTo>
                  <a:lnTo>
                    <a:pt x="231158" y="187212"/>
                  </a:lnTo>
                  <a:lnTo>
                    <a:pt x="260261" y="220624"/>
                  </a:lnTo>
                  <a:lnTo>
                    <a:pt x="285738" y="257842"/>
                  </a:lnTo>
                  <a:lnTo>
                    <a:pt x="307240" y="298511"/>
                  </a:lnTo>
                  <a:lnTo>
                    <a:pt x="324417" y="342272"/>
                  </a:lnTo>
                  <a:lnTo>
                    <a:pt x="336920" y="388770"/>
                  </a:lnTo>
                  <a:lnTo>
                    <a:pt x="344399" y="437649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31" name="object 79"/>
          <p:cNvGrpSpPr/>
          <p:nvPr/>
        </p:nvGrpSpPr>
        <p:grpSpPr>
          <a:xfrm>
            <a:off x="670320" y="3357720"/>
            <a:ext cx="346680" cy="905760"/>
            <a:chOff x="670320" y="3357720"/>
            <a:chExt cx="346680" cy="905760"/>
          </a:xfrm>
        </p:grpSpPr>
        <p:sp>
          <p:nvSpPr>
            <p:cNvPr id="2532" name="object 80"/>
            <p:cNvSpPr/>
            <p:nvPr/>
          </p:nvSpPr>
          <p:spPr>
            <a:xfrm>
              <a:off x="670320" y="3357720"/>
              <a:ext cx="346320" cy="511560"/>
            </a:xfrm>
            <a:custGeom>
              <a:avLst/>
              <a:gdLst/>
              <a:ahLst/>
              <a:rect l="l" t="t" r="r" b="b"/>
              <a:pathLst>
                <a:path w="346709" h="511810">
                  <a:moveTo>
                    <a:pt x="0" y="511598"/>
                  </a:moveTo>
                  <a:lnTo>
                    <a:pt x="0" y="424974"/>
                  </a:lnTo>
                  <a:lnTo>
                    <a:pt x="3145" y="371821"/>
                  </a:lnTo>
                  <a:lnTo>
                    <a:pt x="12340" y="320568"/>
                  </a:lnTo>
                  <a:lnTo>
                    <a:pt x="27218" y="271753"/>
                  </a:lnTo>
                  <a:lnTo>
                    <a:pt x="47416" y="225911"/>
                  </a:lnTo>
                  <a:lnTo>
                    <a:pt x="72567" y="183577"/>
                  </a:lnTo>
                  <a:lnTo>
                    <a:pt x="102309" y="145288"/>
                  </a:lnTo>
                  <a:lnTo>
                    <a:pt x="136275" y="111580"/>
                  </a:lnTo>
                  <a:lnTo>
                    <a:pt x="174101" y="82989"/>
                  </a:lnTo>
                  <a:lnTo>
                    <a:pt x="215422" y="60050"/>
                  </a:lnTo>
                  <a:lnTo>
                    <a:pt x="259874" y="43299"/>
                  </a:lnTo>
                  <a:lnTo>
                    <a:pt x="259874" y="0"/>
                  </a:lnTo>
                  <a:lnTo>
                    <a:pt x="346499" y="74099"/>
                  </a:lnTo>
                  <a:lnTo>
                    <a:pt x="297726" y="129924"/>
                  </a:lnTo>
                  <a:lnTo>
                    <a:pt x="259874" y="129924"/>
                  </a:lnTo>
                  <a:lnTo>
                    <a:pt x="215422" y="146675"/>
                  </a:lnTo>
                  <a:lnTo>
                    <a:pt x="174101" y="169614"/>
                  </a:lnTo>
                  <a:lnTo>
                    <a:pt x="136275" y="198205"/>
                  </a:lnTo>
                  <a:lnTo>
                    <a:pt x="102309" y="231913"/>
                  </a:lnTo>
                  <a:lnTo>
                    <a:pt x="72567" y="270202"/>
                  </a:lnTo>
                  <a:lnTo>
                    <a:pt x="47416" y="312536"/>
                  </a:lnTo>
                  <a:lnTo>
                    <a:pt x="27218" y="358378"/>
                  </a:lnTo>
                  <a:lnTo>
                    <a:pt x="12340" y="407193"/>
                  </a:lnTo>
                  <a:lnTo>
                    <a:pt x="3145" y="458445"/>
                  </a:lnTo>
                  <a:lnTo>
                    <a:pt x="0" y="511598"/>
                  </a:lnTo>
                  <a:close/>
                </a:path>
                <a:path w="346709" h="511810">
                  <a:moveTo>
                    <a:pt x="259874" y="173249"/>
                  </a:moveTo>
                  <a:lnTo>
                    <a:pt x="259874" y="129924"/>
                  </a:lnTo>
                  <a:lnTo>
                    <a:pt x="297726" y="129924"/>
                  </a:lnTo>
                  <a:lnTo>
                    <a:pt x="259874" y="173249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3" name="object 81"/>
            <p:cNvSpPr/>
            <p:nvPr/>
          </p:nvSpPr>
          <p:spPr>
            <a:xfrm>
              <a:off x="670680" y="3826080"/>
              <a:ext cx="346320" cy="437040"/>
            </a:xfrm>
            <a:custGeom>
              <a:avLst/>
              <a:gdLst/>
              <a:ahLst/>
              <a:rect l="l" t="t" r="r" b="b"/>
              <a:pathLst>
                <a:path w="346709" h="437514">
                  <a:moveTo>
                    <a:pt x="346480" y="437499"/>
                  </a:moveTo>
                  <a:lnTo>
                    <a:pt x="297714" y="433577"/>
                  </a:lnTo>
                  <a:lnTo>
                    <a:pt x="250377" y="422033"/>
                  </a:lnTo>
                  <a:lnTo>
                    <a:pt x="205121" y="403199"/>
                  </a:lnTo>
                  <a:lnTo>
                    <a:pt x="162597" y="377406"/>
                  </a:lnTo>
                  <a:lnTo>
                    <a:pt x="123459" y="344987"/>
                  </a:lnTo>
                  <a:lnTo>
                    <a:pt x="88358" y="306274"/>
                  </a:lnTo>
                  <a:lnTo>
                    <a:pt x="62314" y="268871"/>
                  </a:lnTo>
                  <a:lnTo>
                    <a:pt x="40614" y="228537"/>
                  </a:lnTo>
                  <a:lnTo>
                    <a:pt x="23396" y="185760"/>
                  </a:lnTo>
                  <a:lnTo>
                    <a:pt x="10796" y="141030"/>
                  </a:lnTo>
                  <a:lnTo>
                    <a:pt x="2951" y="94834"/>
                  </a:lnTo>
                  <a:lnTo>
                    <a:pt x="0" y="47661"/>
                  </a:lnTo>
                  <a:lnTo>
                    <a:pt x="2078" y="0"/>
                  </a:lnTo>
                  <a:lnTo>
                    <a:pt x="9559" y="48859"/>
                  </a:lnTo>
                  <a:lnTo>
                    <a:pt x="22063" y="95339"/>
                  </a:lnTo>
                  <a:lnTo>
                    <a:pt x="39240" y="139082"/>
                  </a:lnTo>
                  <a:lnTo>
                    <a:pt x="60742" y="179733"/>
                  </a:lnTo>
                  <a:lnTo>
                    <a:pt x="86219" y="216936"/>
                  </a:lnTo>
                  <a:lnTo>
                    <a:pt x="115321" y="250333"/>
                  </a:lnTo>
                  <a:lnTo>
                    <a:pt x="147698" y="279570"/>
                  </a:lnTo>
                  <a:lnTo>
                    <a:pt x="183001" y="304290"/>
                  </a:lnTo>
                  <a:lnTo>
                    <a:pt x="220880" y="324136"/>
                  </a:lnTo>
                  <a:lnTo>
                    <a:pt x="260986" y="338753"/>
                  </a:lnTo>
                  <a:lnTo>
                    <a:pt x="302969" y="347784"/>
                  </a:lnTo>
                  <a:lnTo>
                    <a:pt x="346480" y="350874"/>
                  </a:lnTo>
                  <a:lnTo>
                    <a:pt x="346480" y="437499"/>
                  </a:lnTo>
                  <a:close/>
                </a:path>
              </a:pathLst>
            </a:custGeom>
            <a:solidFill>
              <a:srgbClr val="a3a3a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4" name="object 82"/>
            <p:cNvSpPr/>
            <p:nvPr/>
          </p:nvSpPr>
          <p:spPr>
            <a:xfrm>
              <a:off x="670320" y="3357720"/>
              <a:ext cx="346320" cy="905760"/>
            </a:xfrm>
            <a:custGeom>
              <a:avLst/>
              <a:gdLst/>
              <a:ahLst/>
              <a:rect l="l" t="t" r="r" b="b"/>
              <a:pathLst>
                <a:path w="346709" h="906145">
                  <a:moveTo>
                    <a:pt x="0" y="511598"/>
                  </a:moveTo>
                  <a:lnTo>
                    <a:pt x="3145" y="458445"/>
                  </a:lnTo>
                  <a:lnTo>
                    <a:pt x="12340" y="407193"/>
                  </a:lnTo>
                  <a:lnTo>
                    <a:pt x="27218" y="358378"/>
                  </a:lnTo>
                  <a:lnTo>
                    <a:pt x="47416" y="312536"/>
                  </a:lnTo>
                  <a:lnTo>
                    <a:pt x="72567" y="270202"/>
                  </a:lnTo>
                  <a:lnTo>
                    <a:pt x="102309" y="231913"/>
                  </a:lnTo>
                  <a:lnTo>
                    <a:pt x="136275" y="198205"/>
                  </a:lnTo>
                  <a:lnTo>
                    <a:pt x="174101" y="169614"/>
                  </a:lnTo>
                  <a:lnTo>
                    <a:pt x="215422" y="146675"/>
                  </a:lnTo>
                  <a:lnTo>
                    <a:pt x="259874" y="129924"/>
                  </a:lnTo>
                  <a:lnTo>
                    <a:pt x="259874" y="173249"/>
                  </a:lnTo>
                  <a:lnTo>
                    <a:pt x="346499" y="74099"/>
                  </a:lnTo>
                  <a:lnTo>
                    <a:pt x="259874" y="0"/>
                  </a:lnTo>
                  <a:lnTo>
                    <a:pt x="259874" y="43299"/>
                  </a:lnTo>
                  <a:lnTo>
                    <a:pt x="215422" y="60050"/>
                  </a:lnTo>
                  <a:lnTo>
                    <a:pt x="174101" y="82989"/>
                  </a:lnTo>
                  <a:lnTo>
                    <a:pt x="136275" y="111580"/>
                  </a:lnTo>
                  <a:lnTo>
                    <a:pt x="102309" y="145288"/>
                  </a:lnTo>
                  <a:lnTo>
                    <a:pt x="72567" y="183577"/>
                  </a:lnTo>
                  <a:lnTo>
                    <a:pt x="47416" y="225911"/>
                  </a:lnTo>
                  <a:lnTo>
                    <a:pt x="27218" y="271753"/>
                  </a:lnTo>
                  <a:lnTo>
                    <a:pt x="12340" y="320568"/>
                  </a:lnTo>
                  <a:lnTo>
                    <a:pt x="3145" y="371821"/>
                  </a:lnTo>
                  <a:lnTo>
                    <a:pt x="0" y="424974"/>
                  </a:lnTo>
                  <a:lnTo>
                    <a:pt x="0" y="511598"/>
                  </a:lnTo>
                  <a:lnTo>
                    <a:pt x="2699" y="561043"/>
                  </a:lnTo>
                  <a:lnTo>
                    <a:pt x="10582" y="608655"/>
                  </a:lnTo>
                  <a:lnTo>
                    <a:pt x="23323" y="654065"/>
                  </a:lnTo>
                  <a:lnTo>
                    <a:pt x="40597" y="696903"/>
                  </a:lnTo>
                  <a:lnTo>
                    <a:pt x="62080" y="736800"/>
                  </a:lnTo>
                  <a:lnTo>
                    <a:pt x="87448" y="773387"/>
                  </a:lnTo>
                  <a:lnTo>
                    <a:pt x="116374" y="806293"/>
                  </a:lnTo>
                  <a:lnTo>
                    <a:pt x="148536" y="835151"/>
                  </a:lnTo>
                  <a:lnTo>
                    <a:pt x="183607" y="859590"/>
                  </a:lnTo>
                  <a:lnTo>
                    <a:pt x="221264" y="879241"/>
                  </a:lnTo>
                  <a:lnTo>
                    <a:pt x="261181" y="893734"/>
                  </a:lnTo>
                  <a:lnTo>
                    <a:pt x="303035" y="902702"/>
                  </a:lnTo>
                  <a:lnTo>
                    <a:pt x="346499" y="905773"/>
                  </a:lnTo>
                  <a:lnTo>
                    <a:pt x="346499" y="819148"/>
                  </a:lnTo>
                  <a:lnTo>
                    <a:pt x="302988" y="816058"/>
                  </a:lnTo>
                  <a:lnTo>
                    <a:pt x="261005" y="807027"/>
                  </a:lnTo>
                  <a:lnTo>
                    <a:pt x="220899" y="792410"/>
                  </a:lnTo>
                  <a:lnTo>
                    <a:pt x="183020" y="772564"/>
                  </a:lnTo>
                  <a:lnTo>
                    <a:pt x="147717" y="747844"/>
                  </a:lnTo>
                  <a:lnTo>
                    <a:pt x="115340" y="718607"/>
                  </a:lnTo>
                  <a:lnTo>
                    <a:pt x="86238" y="685210"/>
                  </a:lnTo>
                  <a:lnTo>
                    <a:pt x="60761" y="648007"/>
                  </a:lnTo>
                  <a:lnTo>
                    <a:pt x="39259" y="607356"/>
                  </a:lnTo>
                  <a:lnTo>
                    <a:pt x="22082" y="563613"/>
                  </a:lnTo>
                  <a:lnTo>
                    <a:pt x="9578" y="517133"/>
                  </a:lnTo>
                  <a:lnTo>
                    <a:pt x="2097" y="468274"/>
                  </a:lnTo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35" name="PlaceHolder 2"/>
          <p:cNvSpPr>
            <a:spLocks noGrp="1"/>
          </p:cNvSpPr>
          <p:nvPr>
            <p:ph type="sldNum" idx="51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A91FE440-AEA2-4D5F-964C-3566CE9DDED7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7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8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9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0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1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2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3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4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5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6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7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8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9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0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1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2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3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4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5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56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557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8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59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0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1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2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3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4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5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6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7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8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9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0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1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2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3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4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5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6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7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8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9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0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1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2" name="object 48"/>
          <p:cNvSpPr/>
          <p:nvPr/>
        </p:nvSpPr>
        <p:spPr>
          <a:xfrm>
            <a:off x="1123920" y="1700640"/>
            <a:ext cx="6828480" cy="183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1" lang="en-GB" sz="2400" spc="-287" strike="noStrike">
                <a:solidFill>
                  <a:srgbClr val="266d77"/>
                </a:solidFill>
                <a:latin typeface="Verdana"/>
              </a:rPr>
              <a:t>There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are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31" strike="noStrike">
                <a:solidFill>
                  <a:srgbClr val="266d77"/>
                </a:solidFill>
                <a:latin typeface="Verdana"/>
              </a:rPr>
              <a:t>infinite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sets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97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weights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16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11" strike="noStrike">
                <a:solidFill>
                  <a:srgbClr val="266d77"/>
                </a:solidFill>
                <a:latin typeface="Verdana"/>
              </a:rPr>
              <a:t>can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27" strike="noStrike">
                <a:solidFill>
                  <a:srgbClr val="266d77"/>
                </a:solidFill>
                <a:latin typeface="Verdana"/>
              </a:rPr>
              <a:t>yield 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36" strike="noStrike">
                <a:solidFill>
                  <a:srgbClr val="266d77"/>
                </a:solidFill>
                <a:latin typeface="Verdana"/>
              </a:rPr>
              <a:t>reasonable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7" strike="noStrike">
                <a:solidFill>
                  <a:srgbClr val="266d77"/>
                </a:solidFill>
                <a:latin typeface="Verdana"/>
              </a:rPr>
              <a:t>outcome.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How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do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we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6" strike="noStrike">
                <a:solidFill>
                  <a:srgbClr val="266d77"/>
                </a:solidFill>
                <a:latin typeface="Verdana"/>
              </a:rPr>
              <a:t>make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10" strike="noStrike">
                <a:solidFill>
                  <a:srgbClr val="266d77"/>
                </a:solidFill>
                <a:latin typeface="Verdana"/>
              </a:rPr>
              <a:t>sure </a:t>
            </a:r>
            <a:r>
              <a:rPr b="1" lang="en-GB" sz="2400" spc="-216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70" strike="noStrike">
                <a:solidFill>
                  <a:srgbClr val="266d77"/>
                </a:solidFill>
                <a:latin typeface="Verdana"/>
              </a:rPr>
              <a:t>set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we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7" strike="noStrike">
                <a:solidFill>
                  <a:srgbClr val="266d77"/>
                </a:solidFill>
                <a:latin typeface="Verdana"/>
              </a:rPr>
              <a:t>end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5" strike="noStrike">
                <a:solidFill>
                  <a:srgbClr val="266d77"/>
                </a:solidFill>
                <a:latin typeface="Verdana"/>
              </a:rPr>
              <a:t>up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5" strike="noStrike">
                <a:solidFill>
                  <a:srgbClr val="266d77"/>
                </a:solidFill>
                <a:latin typeface="Verdana"/>
              </a:rPr>
              <a:t>with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generalizes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well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21" strike="noStrike">
                <a:solidFill>
                  <a:srgbClr val="266d77"/>
                </a:solidFill>
                <a:latin typeface="Verdana"/>
              </a:rPr>
              <a:t>(i.e.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does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well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02" strike="noStrike">
                <a:solidFill>
                  <a:srgbClr val="266d77"/>
                </a:solidFill>
                <a:latin typeface="Verdana"/>
              </a:rPr>
              <a:t>also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on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test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set)??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583" name="PlaceHolder 1"/>
          <p:cNvSpPr>
            <a:spLocks noGrp="1"/>
          </p:cNvSpPr>
          <p:nvPr>
            <p:ph type="sldNum" idx="52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BD8361BB-72EF-4066-82AF-A09A5A9E3D7F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584" name="object 49"/>
          <p:cNvSpPr/>
          <p:nvPr/>
        </p:nvSpPr>
        <p:spPr>
          <a:xfrm>
            <a:off x="3239280" y="3772800"/>
            <a:ext cx="2661480" cy="4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77" strike="noStrike">
                <a:solidFill>
                  <a:srgbClr val="9ed154"/>
                </a:solidFill>
                <a:latin typeface="Roboto Medium"/>
              </a:rPr>
              <a:t>Regularization</a:t>
            </a:r>
            <a:endParaRPr b="0" lang="en-GB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6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7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8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9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0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1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2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3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4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5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6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7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8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9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0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1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2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3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4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05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606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7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08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9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0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1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2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3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4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5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6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7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8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9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0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1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2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3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4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5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6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7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8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9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0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1" name="object 48"/>
          <p:cNvSpPr/>
          <p:nvPr/>
        </p:nvSpPr>
        <p:spPr>
          <a:xfrm>
            <a:off x="1093320" y="1700640"/>
            <a:ext cx="6765480" cy="21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500400" indent="-488160">
              <a:lnSpc>
                <a:spcPts val="2849"/>
              </a:lnSpc>
              <a:spcBef>
                <a:spcPts val="218"/>
              </a:spcBef>
              <a:buClr>
                <a:srgbClr val="266d77"/>
              </a:buClr>
              <a:buFont typeface="StarSymbol"/>
              <a:buAutoNum type="arabicPeriod"/>
              <a:tabLst>
                <a:tab algn="l" pos="500400"/>
              </a:tabLst>
            </a:pPr>
            <a:r>
              <a:rPr b="1" lang="en-GB" sz="2400" spc="-191" strike="noStrike">
                <a:solidFill>
                  <a:srgbClr val="266d77"/>
                </a:solidFill>
                <a:latin typeface="Verdana"/>
              </a:rPr>
              <a:t>Adding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31" strike="noStrike">
                <a:solidFill>
                  <a:srgbClr val="266d77"/>
                </a:solidFill>
                <a:latin typeface="Verdana"/>
              </a:rPr>
              <a:t>regularization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term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11" strike="noStrike">
                <a:solidFill>
                  <a:srgbClr val="266d77"/>
                </a:solidFill>
                <a:latin typeface="Verdana"/>
              </a:rPr>
              <a:t>loss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function: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21" strike="noStrike">
                <a:solidFill>
                  <a:srgbClr val="266d77"/>
                </a:solidFill>
                <a:latin typeface="Verdana"/>
              </a:rPr>
              <a:t>L1/L2/Elastic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6" strike="noStrike">
                <a:solidFill>
                  <a:srgbClr val="266d77"/>
                </a:solidFill>
                <a:latin typeface="Verdana"/>
              </a:rPr>
              <a:t>Net</a:t>
            </a:r>
            <a:endParaRPr b="0" lang="en-GB" sz="2400" spc="-1" strike="noStrike">
              <a:latin typeface="Arial"/>
            </a:endParaRPr>
          </a:p>
          <a:p>
            <a:pPr marL="500400" indent="-488160">
              <a:lnSpc>
                <a:spcPts val="2849"/>
              </a:lnSpc>
              <a:buClr>
                <a:srgbClr val="266d77"/>
              </a:buClr>
              <a:buFont typeface="StarSymbol"/>
              <a:buAutoNum type="arabicPeriod"/>
              <a:tabLst>
                <a:tab algn="l" pos="500400"/>
              </a:tabLst>
            </a:pP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Explicit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6" strike="noStrike">
                <a:solidFill>
                  <a:srgbClr val="266d77"/>
                </a:solidFill>
                <a:latin typeface="Verdana"/>
              </a:rPr>
              <a:t>method: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401" strike="noStrike">
                <a:solidFill>
                  <a:srgbClr val="266d77"/>
                </a:solidFill>
                <a:latin typeface="Verdana"/>
              </a:rPr>
              <a:t>by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02" strike="noStrike">
                <a:solidFill>
                  <a:srgbClr val="266d77"/>
                </a:solidFill>
                <a:latin typeface="Verdana"/>
              </a:rPr>
              <a:t>adding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5" strike="noStrike">
                <a:solidFill>
                  <a:srgbClr val="266d77"/>
                </a:solidFill>
                <a:latin typeface="Verdana"/>
              </a:rPr>
              <a:t>dropout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the </a:t>
            </a:r>
            <a:r>
              <a:rPr b="1" lang="en-GB" sz="2400" spc="-250" strike="noStrike">
                <a:solidFill>
                  <a:srgbClr val="266d77"/>
                </a:solidFill>
                <a:latin typeface="Verdana"/>
              </a:rPr>
              <a:t>NN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65" strike="noStrike">
                <a:solidFill>
                  <a:srgbClr val="266d77"/>
                </a:solidFill>
                <a:latin typeface="Verdana"/>
              </a:rPr>
              <a:t>architecture</a:t>
            </a:r>
            <a:endParaRPr b="0" lang="en-GB" sz="2400" spc="-1" strike="noStrike">
              <a:latin typeface="Arial"/>
            </a:endParaRPr>
          </a:p>
          <a:p>
            <a:pPr marL="500400" indent="-488160">
              <a:lnSpc>
                <a:spcPts val="2849"/>
              </a:lnSpc>
              <a:buClr>
                <a:srgbClr val="266d77"/>
              </a:buClr>
              <a:buFont typeface="StarSymbol"/>
              <a:buAutoNum type="arabicPeriod"/>
              <a:tabLst>
                <a:tab algn="l" pos="500400"/>
              </a:tabLst>
            </a:pP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Implicit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0" strike="noStrike">
                <a:solidFill>
                  <a:srgbClr val="266d77"/>
                </a:solidFill>
                <a:latin typeface="Verdana"/>
              </a:rPr>
              <a:t>methods: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71" strike="noStrike">
                <a:solidFill>
                  <a:srgbClr val="266d77"/>
                </a:solidFill>
                <a:latin typeface="Verdana"/>
              </a:rPr>
              <a:t>data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5" strike="noStrike">
                <a:solidFill>
                  <a:srgbClr val="266d77"/>
                </a:solidFill>
                <a:latin typeface="Verdana"/>
              </a:rPr>
              <a:t>augmentation,</a:t>
            </a:r>
            <a:r>
              <a:rPr b="1" lang="en-GB" sz="24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27" strike="noStrike">
                <a:solidFill>
                  <a:srgbClr val="266d77"/>
                </a:solidFill>
                <a:latin typeface="Verdana"/>
              </a:rPr>
              <a:t>early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stopping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97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92" strike="noStrike">
                <a:solidFill>
                  <a:srgbClr val="266d77"/>
                </a:solidFill>
                <a:latin typeface="Verdana"/>
              </a:rPr>
              <a:t>training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632" name="PlaceHolder 1"/>
          <p:cNvSpPr>
            <a:spLocks noGrp="1"/>
          </p:cNvSpPr>
          <p:nvPr>
            <p:ph type="sldNum" idx="53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59FC41BA-B384-4B6D-9E2A-FE3B8A58FC6B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633" name="PlaceHolder 2"/>
          <p:cNvSpPr>
            <a:spLocks noGrp="1"/>
          </p:cNvSpPr>
          <p:nvPr>
            <p:ph type="title"/>
          </p:nvPr>
        </p:nvSpPr>
        <p:spPr>
          <a:xfrm>
            <a:off x="3260880" y="1068840"/>
            <a:ext cx="266148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77" strike="noStrike">
                <a:solidFill>
                  <a:srgbClr val="9ed154"/>
                </a:solidFill>
                <a:latin typeface="Roboto Medium"/>
              </a:rPr>
              <a:t>Regularization</a:t>
            </a:r>
            <a:endParaRPr b="0" lang="en-GB" sz="3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5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6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7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8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9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0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1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2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3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4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5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6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7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8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9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0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1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2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3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54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655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6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57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8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9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0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1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2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3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4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5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6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7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8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9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0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1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2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3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4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5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6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7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8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9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0" name="object 48"/>
          <p:cNvSpPr/>
          <p:nvPr/>
        </p:nvSpPr>
        <p:spPr>
          <a:xfrm>
            <a:off x="1093320" y="1700640"/>
            <a:ext cx="6289200" cy="146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500400" indent="-488160">
              <a:lnSpc>
                <a:spcPts val="2849"/>
              </a:lnSpc>
              <a:spcBef>
                <a:spcPts val="218"/>
              </a:spcBef>
              <a:buNone/>
              <a:tabLst>
                <a:tab algn="l" pos="0"/>
              </a:tabLst>
            </a:pPr>
            <a:r>
              <a:rPr b="1" lang="en-GB" sz="2400" spc="-301" strike="noStrike">
                <a:solidFill>
                  <a:srgbClr val="266d77"/>
                </a:solidFill>
                <a:latin typeface="Verdana"/>
              </a:rPr>
              <a:t>1.</a:t>
            </a:r>
            <a:r>
              <a:rPr b="1" lang="en-GB" sz="2400" spc="-1" strike="noStrike">
                <a:solidFill>
                  <a:srgbClr val="266d77"/>
                </a:solidFill>
                <a:latin typeface="Verdana"/>
              </a:rPr>
              <a:t>	</a:t>
            </a:r>
            <a:r>
              <a:rPr b="1" lang="en-GB" sz="2400" spc="-191" strike="noStrike">
                <a:solidFill>
                  <a:srgbClr val="266d77"/>
                </a:solidFill>
                <a:latin typeface="Verdana"/>
              </a:rPr>
              <a:t>Adding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31" strike="noStrike">
                <a:solidFill>
                  <a:srgbClr val="266d77"/>
                </a:solidFill>
                <a:latin typeface="Verdana"/>
              </a:rPr>
              <a:t>regularization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term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2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11" strike="noStrike">
                <a:solidFill>
                  <a:srgbClr val="266d77"/>
                </a:solidFill>
                <a:latin typeface="Verdana"/>
              </a:rPr>
              <a:t>loss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function: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21" strike="noStrike">
                <a:solidFill>
                  <a:srgbClr val="266d77"/>
                </a:solidFill>
                <a:latin typeface="Verdana"/>
              </a:rPr>
              <a:t>L1/L2/Elastic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6" strike="noStrike">
                <a:solidFill>
                  <a:srgbClr val="266d77"/>
                </a:solidFill>
                <a:latin typeface="Verdana"/>
              </a:rPr>
              <a:t>Net</a:t>
            </a:r>
            <a:endParaRPr b="0" lang="en-GB" sz="2400" spc="-1" strike="noStrike">
              <a:latin typeface="Arial"/>
            </a:endParaRPr>
          </a:p>
          <a:p>
            <a:pPr marL="43200" indent="-488160">
              <a:lnSpc>
                <a:spcPct val="100000"/>
              </a:lnSpc>
              <a:spcBef>
                <a:spcPts val="2730"/>
              </a:spcBef>
              <a:buNone/>
              <a:tabLst>
                <a:tab algn="l" pos="0"/>
              </a:tabLst>
            </a:pP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L2: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681" name="PlaceHolder 1"/>
          <p:cNvSpPr>
            <a:spLocks noGrp="1"/>
          </p:cNvSpPr>
          <p:nvPr>
            <p:ph type="title"/>
          </p:nvPr>
        </p:nvSpPr>
        <p:spPr>
          <a:xfrm>
            <a:off x="3366360" y="1068840"/>
            <a:ext cx="245124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77" strike="noStrike">
                <a:solidFill>
                  <a:srgbClr val="9ed154"/>
                </a:solidFill>
                <a:latin typeface="Roboto Medium"/>
              </a:rPr>
              <a:t>Regulariztion</a:t>
            </a:r>
            <a:endParaRPr b="0" lang="en-GB" sz="3000" spc="-1" strike="noStrike">
              <a:latin typeface="Calibri"/>
            </a:endParaRPr>
          </a:p>
        </p:txBody>
      </p:sp>
      <p:grpSp>
        <p:nvGrpSpPr>
          <p:cNvPr id="2682" name="object 50"/>
          <p:cNvGrpSpPr/>
          <p:nvPr/>
        </p:nvGrpSpPr>
        <p:grpSpPr>
          <a:xfrm>
            <a:off x="1843200" y="2759040"/>
            <a:ext cx="3171600" cy="1641240"/>
            <a:chOff x="1843200" y="2759040"/>
            <a:chExt cx="3171600" cy="1641240"/>
          </a:xfrm>
        </p:grpSpPr>
        <p:pic>
          <p:nvPicPr>
            <p:cNvPr id="2683" name="object 51" descr=""/>
            <p:cNvPicPr/>
            <p:nvPr/>
          </p:nvPicPr>
          <p:blipFill>
            <a:blip r:embed="rId1"/>
            <a:stretch/>
          </p:blipFill>
          <p:spPr>
            <a:xfrm>
              <a:off x="1893960" y="2759040"/>
              <a:ext cx="2786040" cy="708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84" name="object 52" descr=""/>
            <p:cNvPicPr/>
            <p:nvPr/>
          </p:nvPicPr>
          <p:blipFill>
            <a:blip r:embed="rId2"/>
            <a:stretch/>
          </p:blipFill>
          <p:spPr>
            <a:xfrm>
              <a:off x="1843200" y="3486240"/>
              <a:ext cx="3171600" cy="914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685" name="PlaceHolder 2"/>
          <p:cNvSpPr>
            <a:spLocks noGrp="1"/>
          </p:cNvSpPr>
          <p:nvPr>
            <p:ph type="sldNum" idx="54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022123C8-E69C-466B-ACCF-434540D901E8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09" strike="noStrike">
                <a:solidFill>
                  <a:srgbClr val="9ed154"/>
                </a:solidFill>
                <a:latin typeface="Roboto Medium"/>
              </a:rPr>
              <a:t>Neural</a:t>
            </a:r>
            <a:r>
              <a:rPr b="0" lang="en-GB" sz="3000" spc="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9" strike="noStrike">
                <a:solidFill>
                  <a:srgbClr val="9ed154"/>
                </a:solidFill>
                <a:latin typeface="Roboto Medium"/>
              </a:rPr>
              <a:t>Networks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23" strike="noStrike">
                <a:solidFill>
                  <a:srgbClr val="9ed154"/>
                </a:solidFill>
                <a:latin typeface="Roboto Medium"/>
              </a:rPr>
              <a:t>intuition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687" name="object 3"/>
          <p:cNvSpPr/>
          <p:nvPr/>
        </p:nvSpPr>
        <p:spPr>
          <a:xfrm>
            <a:off x="8745480" y="4737960"/>
            <a:ext cx="223200" cy="4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1300" spc="-26" strike="noStrike">
                <a:solidFill>
                  <a:srgbClr val="ffffff"/>
                </a:solidFill>
                <a:latin typeface="UnDotum"/>
              </a:rPr>
              <a:t>50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2688" name="object 4" descr=""/>
          <p:cNvPicPr/>
          <p:nvPr/>
        </p:nvPicPr>
        <p:blipFill>
          <a:blip r:embed="rId1"/>
          <a:stretch/>
        </p:blipFill>
        <p:spPr>
          <a:xfrm>
            <a:off x="5389560" y="1864800"/>
            <a:ext cx="158400" cy="218880"/>
          </a:xfrm>
          <a:prstGeom prst="rect">
            <a:avLst/>
          </a:prstGeom>
          <a:ln w="0">
            <a:noFill/>
          </a:ln>
        </p:spPr>
      </p:pic>
      <p:sp>
        <p:nvSpPr>
          <p:cNvPr id="2689" name="object 5"/>
          <p:cNvSpPr/>
          <p:nvPr/>
        </p:nvSpPr>
        <p:spPr>
          <a:xfrm>
            <a:off x="414360" y="1766160"/>
            <a:ext cx="6923160" cy="32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  <a:tabLst>
                <a:tab algn="l" pos="5146560"/>
              </a:tabLst>
            </a:pPr>
            <a:r>
              <a:rPr b="1" lang="en-GB" sz="2400" spc="-341" strike="noStrike">
                <a:solidFill>
                  <a:srgbClr val="266d77"/>
                </a:solidFill>
                <a:latin typeface="Verdana"/>
              </a:rPr>
              <a:t>hťťps://plaQground.ťgnsorﬂow.org/</a:t>
            </a:r>
            <a:r>
              <a:rPr b="1" lang="en-GB" sz="2400" spc="-1" strike="noStrike">
                <a:solidFill>
                  <a:srgbClr val="266d77"/>
                </a:solidFill>
                <a:latin typeface="Verdana"/>
              </a:rPr>
              <a:t>	</a:t>
            </a:r>
            <a:r>
              <a:rPr b="1" lang="en-GB" sz="2400" spc="-165" strike="noStrike">
                <a:solidFill>
                  <a:srgbClr val="266d77"/>
                </a:solidFill>
                <a:latin typeface="Verdana"/>
              </a:rPr>
              <a:t>acťivaťion= </a:t>
            </a:r>
            <a:r>
              <a:rPr b="1" lang="en-GB" sz="2400" spc="-205" strike="noStrike">
                <a:solidFill>
                  <a:srgbClr val="266d77"/>
                </a:solidFill>
                <a:latin typeface="Verdana"/>
              </a:rPr>
              <a:t>sigmoidsbaťchSizg=8sdaťasgť=spiralsrggDaťa </a:t>
            </a:r>
            <a:r>
              <a:rPr b="1" lang="en-GB" sz="2400" spc="-310" strike="noStrike">
                <a:solidFill>
                  <a:srgbClr val="266d77"/>
                </a:solidFill>
                <a:latin typeface="Verdana"/>
              </a:rPr>
              <a:t>sgť=rgg-</a:t>
            </a:r>
            <a:r>
              <a:rPr b="1" lang="en-GB" sz="2400" spc="-222" strike="noStrike">
                <a:solidFill>
                  <a:srgbClr val="266d77"/>
                </a:solidFill>
                <a:latin typeface="Verdana"/>
              </a:rPr>
              <a:t>plangslgarningRaťg=0.003srggularizať </a:t>
            </a:r>
            <a:r>
              <a:rPr b="1" lang="en-GB" sz="2400" spc="-265" strike="noStrike">
                <a:solidFill>
                  <a:srgbClr val="266d77"/>
                </a:solidFill>
                <a:latin typeface="Verdana"/>
              </a:rPr>
              <a:t>ionRaťg=0snoisg=20sngťworkShapg=1,2ssggd</a:t>
            </a:r>
            <a:endParaRPr b="0" lang="en-GB" sz="2400" spc="-1" strike="noStrike">
              <a:latin typeface="Arial"/>
            </a:endParaRPr>
          </a:p>
          <a:p>
            <a:pPr marL="12600">
              <a:lnSpc>
                <a:spcPts val="2849"/>
              </a:lnSpc>
              <a:buNone/>
              <a:tabLst>
                <a:tab algn="l" pos="5146560"/>
              </a:tabLst>
            </a:pPr>
            <a:r>
              <a:rPr b="1" lang="en-GB" sz="2400" spc="-242" strike="noStrike">
                <a:solidFill>
                  <a:srgbClr val="266d77"/>
                </a:solidFill>
                <a:latin typeface="Verdana"/>
              </a:rPr>
              <a:t>=0.ee530sshowTgsťDaťa=falsgsdiscrgťizg=fals </a:t>
            </a:r>
            <a:r>
              <a:rPr b="1" lang="en-GB" sz="2400" spc="-265" strike="noStrike">
                <a:solidFill>
                  <a:srgbClr val="266d77"/>
                </a:solidFill>
                <a:latin typeface="Verdana"/>
              </a:rPr>
              <a:t>gspgrcTrainDaťa=70sx=ťrugsQ=ťrugsxTimgsV</a:t>
            </a:r>
            <a:endParaRPr b="0" lang="en-GB" sz="2400" spc="-1" strike="noStrike">
              <a:latin typeface="Arial"/>
            </a:endParaRPr>
          </a:p>
          <a:p>
            <a:pPr marL="12600" algn="just">
              <a:lnSpc>
                <a:spcPts val="2849"/>
              </a:lnSpc>
              <a:buNone/>
              <a:tabLst>
                <a:tab algn="l" pos="5146560"/>
              </a:tabLst>
            </a:pPr>
            <a:r>
              <a:rPr b="1" lang="en-GB" sz="2400" spc="-222" strike="noStrike">
                <a:solidFill>
                  <a:srgbClr val="266d77"/>
                </a:solidFill>
                <a:latin typeface="Verdana"/>
              </a:rPr>
              <a:t>=ťrugsxSquargd=falsgsQSquargd=falsgscos:= </a:t>
            </a:r>
            <a:r>
              <a:rPr b="1" lang="en-GB" sz="2400" spc="-202" strike="noStrike">
                <a:solidFill>
                  <a:srgbClr val="266d77"/>
                </a:solidFill>
                <a:latin typeface="Verdana"/>
              </a:rPr>
              <a:t>falsgssin:=falsgscosV=falsgssinV=falsgscollgc </a:t>
            </a: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ťSťaťs=falsgsproblgm=classificaťionsiniťZgro=f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063800"/>
          </a:xfrm>
          <a:prstGeom prst="rect">
            <a:avLst/>
          </a:prstGeom>
          <a:noFill/>
          <a:ln w="0">
            <a:noFill/>
          </a:ln>
        </p:spPr>
        <p:txBody>
          <a:bodyPr lIns="0" rIns="0" tIns="204840" bIns="0" anchor="t">
            <a:noAutofit/>
          </a:bodyPr>
          <a:p>
            <a:pPr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52" strike="noStrike">
                <a:solidFill>
                  <a:srgbClr val="9ed154"/>
                </a:solidFill>
                <a:latin typeface="Roboto Medium"/>
              </a:rPr>
              <a:t>Backprop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vs.</a:t>
            </a:r>
            <a:r>
              <a:rPr b="0" lang="en-GB" sz="3000" spc="2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8" strike="noStrike">
                <a:solidFill>
                  <a:srgbClr val="9ed154"/>
                </a:solidFill>
                <a:latin typeface="Roboto Medium"/>
              </a:rPr>
              <a:t>logistic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regression: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2691" name="object 3" descr=""/>
          <p:cNvPicPr/>
          <p:nvPr/>
        </p:nvPicPr>
        <p:blipFill>
          <a:blip r:embed="rId1"/>
          <a:stretch/>
        </p:blipFill>
        <p:spPr>
          <a:xfrm>
            <a:off x="885960" y="1354680"/>
            <a:ext cx="5656320" cy="2322720"/>
          </a:xfrm>
          <a:prstGeom prst="rect">
            <a:avLst/>
          </a:prstGeom>
          <a:ln w="0">
            <a:noFill/>
          </a:ln>
        </p:spPr>
      </p:pic>
      <p:sp>
        <p:nvSpPr>
          <p:cNvPr id="2692" name="PlaceHolder 2"/>
          <p:cNvSpPr>
            <a:spLocks noGrp="1"/>
          </p:cNvSpPr>
          <p:nvPr>
            <p:ph type="sldNum" idx="55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B125D17A-C159-4473-82B0-D9F85F0FF558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object 2"/>
          <p:cNvSpPr/>
          <p:nvPr/>
        </p:nvSpPr>
        <p:spPr>
          <a:xfrm>
            <a:off x="514548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object 3"/>
          <p:cNvSpPr/>
          <p:nvPr/>
        </p:nvSpPr>
        <p:spPr>
          <a:xfrm>
            <a:off x="514548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object 4"/>
          <p:cNvSpPr/>
          <p:nvPr/>
        </p:nvSpPr>
        <p:spPr>
          <a:xfrm>
            <a:off x="4572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object 5"/>
          <p:cNvSpPr/>
          <p:nvPr/>
        </p:nvSpPr>
        <p:spPr>
          <a:xfrm>
            <a:off x="5718960" y="2858040"/>
            <a:ext cx="1138680" cy="1144440"/>
          </a:xfrm>
          <a:custGeom>
            <a:avLst/>
            <a:gdLst/>
            <a:ahLst/>
            <a:rect l="l" t="t" r="r" b="b"/>
            <a:pathLst>
              <a:path w="113919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39190" h="1144904">
                <a:moveTo>
                  <a:pt x="1139088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39088" y="572401"/>
                </a:lnTo>
                <a:lnTo>
                  <a:pt x="11390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object 7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object 8"/>
          <p:cNvSpPr/>
          <p:nvPr/>
        </p:nvSpPr>
        <p:spPr>
          <a:xfrm>
            <a:off x="686556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object 9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object 10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object 11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object 12"/>
          <p:cNvSpPr/>
          <p:nvPr/>
        </p:nvSpPr>
        <p:spPr>
          <a:xfrm>
            <a:off x="4572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object 13"/>
          <p:cNvSpPr/>
          <p:nvPr/>
        </p:nvSpPr>
        <p:spPr>
          <a:xfrm>
            <a:off x="457200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object 14"/>
          <p:cNvSpPr/>
          <p:nvPr/>
        </p:nvSpPr>
        <p:spPr>
          <a:xfrm>
            <a:off x="629244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object 15"/>
          <p:cNvSpPr/>
          <p:nvPr/>
        </p:nvSpPr>
        <p:spPr>
          <a:xfrm>
            <a:off x="629244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48" y="572393"/>
                </a:lnTo>
                <a:lnTo>
                  <a:pt x="565648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object 16"/>
          <p:cNvSpPr/>
          <p:nvPr/>
        </p:nvSpPr>
        <p:spPr>
          <a:xfrm>
            <a:off x="629244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object 17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object 18"/>
          <p:cNvSpPr/>
          <p:nvPr/>
        </p:nvSpPr>
        <p:spPr>
          <a:xfrm>
            <a:off x="571896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object 19"/>
          <p:cNvSpPr/>
          <p:nvPr/>
        </p:nvSpPr>
        <p:spPr>
          <a:xfrm>
            <a:off x="6865560" y="3430440"/>
            <a:ext cx="1131120" cy="1145160"/>
          </a:xfrm>
          <a:custGeom>
            <a:avLst/>
            <a:gdLst/>
            <a:ahLst/>
            <a:rect l="l" t="t" r="r" b="b"/>
            <a:pathLst>
              <a:path w="1131570" h="1145539">
                <a:moveTo>
                  <a:pt x="565645" y="0"/>
                </a:moveTo>
                <a:lnTo>
                  <a:pt x="0" y="0"/>
                </a:lnTo>
                <a:lnTo>
                  <a:pt x="0" y="572401"/>
                </a:lnTo>
                <a:lnTo>
                  <a:pt x="565645" y="572401"/>
                </a:lnTo>
                <a:lnTo>
                  <a:pt x="565645" y="0"/>
                </a:lnTo>
                <a:close/>
              </a:path>
              <a:path w="1131570" h="1145539">
                <a:moveTo>
                  <a:pt x="1131468" y="572528"/>
                </a:moveTo>
                <a:lnTo>
                  <a:pt x="565797" y="572528"/>
                </a:lnTo>
                <a:lnTo>
                  <a:pt x="565797" y="1144917"/>
                </a:lnTo>
                <a:lnTo>
                  <a:pt x="1131468" y="1144917"/>
                </a:lnTo>
                <a:lnTo>
                  <a:pt x="1131468" y="57252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object 20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object 21"/>
          <p:cNvSpPr/>
          <p:nvPr/>
        </p:nvSpPr>
        <p:spPr>
          <a:xfrm>
            <a:off x="571896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object 22"/>
          <p:cNvSpPr/>
          <p:nvPr/>
        </p:nvSpPr>
        <p:spPr>
          <a:xfrm>
            <a:off x="5145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object 23"/>
          <p:cNvSpPr/>
          <p:nvPr/>
        </p:nvSpPr>
        <p:spPr>
          <a:xfrm>
            <a:off x="5145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object 24"/>
          <p:cNvSpPr/>
          <p:nvPr/>
        </p:nvSpPr>
        <p:spPr>
          <a:xfrm>
            <a:off x="457200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object 25"/>
          <p:cNvSpPr/>
          <p:nvPr/>
        </p:nvSpPr>
        <p:spPr>
          <a:xfrm>
            <a:off x="5718960" y="3430440"/>
            <a:ext cx="1146600" cy="1145160"/>
          </a:xfrm>
          <a:custGeom>
            <a:avLst/>
            <a:gdLst/>
            <a:ahLst/>
            <a:rect l="l" t="t" r="r" b="b"/>
            <a:pathLst>
              <a:path w="1146809" h="1145539">
                <a:moveTo>
                  <a:pt x="573290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290" y="1144917"/>
                </a:lnTo>
                <a:lnTo>
                  <a:pt x="573290" y="572528"/>
                </a:lnTo>
                <a:close/>
              </a:path>
              <a:path w="1146809" h="1145539">
                <a:moveTo>
                  <a:pt x="1146746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46746" y="572401"/>
                </a:lnTo>
                <a:lnTo>
                  <a:pt x="1146746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object 26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object 27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object 28"/>
          <p:cNvSpPr/>
          <p:nvPr/>
        </p:nvSpPr>
        <p:spPr>
          <a:xfrm>
            <a:off x="6858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object 29"/>
          <p:cNvSpPr/>
          <p:nvPr/>
        </p:nvSpPr>
        <p:spPr>
          <a:xfrm>
            <a:off x="6858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object 30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object 31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object 32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object 33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object 34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object 35"/>
          <p:cNvSpPr/>
          <p:nvPr/>
        </p:nvSpPr>
        <p:spPr>
          <a:xfrm>
            <a:off x="5145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object 36"/>
          <p:cNvSpPr/>
          <p:nvPr/>
        </p:nvSpPr>
        <p:spPr>
          <a:xfrm>
            <a:off x="4572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object 37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object 38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object 39"/>
          <p:cNvSpPr/>
          <p:nvPr/>
        </p:nvSpPr>
        <p:spPr>
          <a:xfrm>
            <a:off x="62924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object 40"/>
          <p:cNvSpPr/>
          <p:nvPr/>
        </p:nvSpPr>
        <p:spPr>
          <a:xfrm>
            <a:off x="571896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object 41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object 42"/>
          <p:cNvSpPr/>
          <p:nvPr/>
        </p:nvSpPr>
        <p:spPr>
          <a:xfrm>
            <a:off x="6858000" y="3430440"/>
            <a:ext cx="1138680" cy="1145160"/>
          </a:xfrm>
          <a:custGeom>
            <a:avLst/>
            <a:gdLst/>
            <a:ahLst/>
            <a:rect l="l" t="t" r="r" b="b"/>
            <a:pathLst>
              <a:path w="1139190" h="1145539">
                <a:moveTo>
                  <a:pt x="573303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303" y="1144917"/>
                </a:lnTo>
                <a:lnTo>
                  <a:pt x="573303" y="572528"/>
                </a:lnTo>
                <a:close/>
              </a:path>
              <a:path w="1139190" h="1145539">
                <a:moveTo>
                  <a:pt x="1139126" y="0"/>
                </a:moveTo>
                <a:lnTo>
                  <a:pt x="573455" y="0"/>
                </a:lnTo>
                <a:lnTo>
                  <a:pt x="573455" y="572401"/>
                </a:lnTo>
                <a:lnTo>
                  <a:pt x="1139126" y="572401"/>
                </a:lnTo>
                <a:lnTo>
                  <a:pt x="1139126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object 43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object 44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object 45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object 46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object 47"/>
          <p:cNvSpPr/>
          <p:nvPr/>
        </p:nvSpPr>
        <p:spPr>
          <a:xfrm>
            <a:off x="514548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object 48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object 49"/>
          <p:cNvSpPr/>
          <p:nvPr/>
        </p:nvSpPr>
        <p:spPr>
          <a:xfrm>
            <a:off x="4572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object 50"/>
          <p:cNvSpPr/>
          <p:nvPr/>
        </p:nvSpPr>
        <p:spPr>
          <a:xfrm>
            <a:off x="629244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object 51"/>
          <p:cNvSpPr/>
          <p:nvPr/>
        </p:nvSpPr>
        <p:spPr>
          <a:xfrm>
            <a:off x="571896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object 52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object 53"/>
          <p:cNvSpPr/>
          <p:nvPr/>
        </p:nvSpPr>
        <p:spPr>
          <a:xfrm>
            <a:off x="6858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object 54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object 5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object 5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object 5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04" name="object 58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605" name="object 59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object 60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07" name="object 61"/>
          <p:cNvSpPr/>
          <p:nvPr/>
        </p:nvSpPr>
        <p:spPr>
          <a:xfrm>
            <a:off x="4572000" y="2858040"/>
            <a:ext cx="1146600" cy="1144440"/>
          </a:xfrm>
          <a:custGeom>
            <a:avLst/>
            <a:gdLst/>
            <a:ahLst/>
            <a:rect l="l" t="t" r="r" b="b"/>
            <a:pathLst>
              <a:path w="114681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46810" h="1144904">
                <a:moveTo>
                  <a:pt x="1146721" y="0"/>
                </a:moveTo>
                <a:lnTo>
                  <a:pt x="573417" y="0"/>
                </a:lnTo>
                <a:lnTo>
                  <a:pt x="573417" y="572401"/>
                </a:lnTo>
                <a:lnTo>
                  <a:pt x="1146721" y="572401"/>
                </a:lnTo>
                <a:lnTo>
                  <a:pt x="1146721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object 62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object 63"/>
          <p:cNvSpPr/>
          <p:nvPr/>
        </p:nvSpPr>
        <p:spPr>
          <a:xfrm>
            <a:off x="571896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object 64"/>
          <p:cNvSpPr/>
          <p:nvPr/>
        </p:nvSpPr>
        <p:spPr>
          <a:xfrm>
            <a:off x="6858000" y="0"/>
            <a:ext cx="1146600" cy="1140120"/>
          </a:xfrm>
          <a:custGeom>
            <a:avLst/>
            <a:gdLst/>
            <a:ahLst/>
            <a:rect l="l" t="t" r="r" b="b"/>
            <a:pathLst>
              <a:path w="1146809" h="1140460">
                <a:moveTo>
                  <a:pt x="573303" y="0"/>
                </a:moveTo>
                <a:lnTo>
                  <a:pt x="0" y="0"/>
                </a:lnTo>
                <a:lnTo>
                  <a:pt x="0" y="567855"/>
                </a:lnTo>
                <a:lnTo>
                  <a:pt x="573303" y="567855"/>
                </a:lnTo>
                <a:lnTo>
                  <a:pt x="573303" y="0"/>
                </a:lnTo>
                <a:close/>
              </a:path>
              <a:path w="1146809" h="1140460">
                <a:moveTo>
                  <a:pt x="1146759" y="567969"/>
                </a:moveTo>
                <a:lnTo>
                  <a:pt x="573455" y="567969"/>
                </a:lnTo>
                <a:lnTo>
                  <a:pt x="573455" y="1140371"/>
                </a:lnTo>
                <a:lnTo>
                  <a:pt x="1146759" y="1140371"/>
                </a:lnTo>
                <a:lnTo>
                  <a:pt x="1146759" y="56796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object 65"/>
          <p:cNvSpPr/>
          <p:nvPr/>
        </p:nvSpPr>
        <p:spPr>
          <a:xfrm>
            <a:off x="6858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object 6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object 67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object 68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549720" y="369720"/>
            <a:ext cx="2594160" cy="1106640"/>
          </a:xfrm>
          <a:prstGeom prst="rect">
            <a:avLst/>
          </a:prstGeom>
          <a:noFill/>
          <a:ln w="0">
            <a:noFill/>
          </a:ln>
        </p:spPr>
        <p:txBody>
          <a:bodyPr lIns="0" rIns="0" tIns="9000" bIns="0" anchor="t">
            <a:noAutofit/>
          </a:bodyPr>
          <a:p>
            <a:pPr marL="12600">
              <a:lnSpc>
                <a:spcPct val="100000"/>
              </a:lnSpc>
              <a:spcBef>
                <a:spcPts val="71"/>
              </a:spcBef>
              <a:buNone/>
            </a:pPr>
            <a:r>
              <a:rPr b="0" lang="en-GB" sz="3600" spc="304" strike="noStrike">
                <a:solidFill>
                  <a:srgbClr val="9ed154"/>
                </a:solidFill>
                <a:latin typeface="Roboto Medium"/>
              </a:rPr>
              <a:t>An</a:t>
            </a:r>
            <a:r>
              <a:rPr b="0" lang="en-GB" sz="36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600" spc="83" strike="noStrike">
                <a:solidFill>
                  <a:srgbClr val="9ed154"/>
                </a:solidFill>
                <a:latin typeface="Roboto Medium"/>
              </a:rPr>
              <a:t>artificial </a:t>
            </a:r>
            <a:r>
              <a:rPr b="0" lang="en-GB" sz="3600" spc="128" strike="noStrike">
                <a:solidFill>
                  <a:srgbClr val="9ed154"/>
                </a:solidFill>
                <a:latin typeface="Roboto Medium"/>
              </a:rPr>
              <a:t>neuron</a:t>
            </a:r>
            <a:endParaRPr b="0" lang="en-GB" sz="3600" spc="-1" strike="noStrike">
              <a:latin typeface="Calibri"/>
            </a:endParaRPr>
          </a:p>
        </p:txBody>
      </p:sp>
      <p:pic>
        <p:nvPicPr>
          <p:cNvPr id="616" name="object 70" descr=""/>
          <p:cNvPicPr/>
          <p:nvPr/>
        </p:nvPicPr>
        <p:blipFill>
          <a:blip r:embed="rId1"/>
          <a:stretch/>
        </p:blipFill>
        <p:spPr>
          <a:xfrm>
            <a:off x="109080" y="1766520"/>
            <a:ext cx="4234680" cy="2270520"/>
          </a:xfrm>
          <a:prstGeom prst="rect">
            <a:avLst/>
          </a:prstGeom>
          <a:ln w="0">
            <a:noFill/>
          </a:ln>
        </p:spPr>
      </p:pic>
      <p:pic>
        <p:nvPicPr>
          <p:cNvPr id="617" name="object 71" descr=""/>
          <p:cNvPicPr/>
          <p:nvPr/>
        </p:nvPicPr>
        <p:blipFill>
          <a:blip r:embed="rId2"/>
          <a:stretch/>
        </p:blipFill>
        <p:spPr>
          <a:xfrm>
            <a:off x="5010480" y="2023920"/>
            <a:ext cx="3776400" cy="2161440"/>
          </a:xfrm>
          <a:prstGeom prst="rect">
            <a:avLst/>
          </a:prstGeom>
          <a:ln w="0">
            <a:noFill/>
          </a:ln>
        </p:spPr>
      </p:pic>
      <p:sp>
        <p:nvSpPr>
          <p:cNvPr id="618" name="object 72"/>
          <p:cNvSpPr/>
          <p:nvPr/>
        </p:nvSpPr>
        <p:spPr>
          <a:xfrm>
            <a:off x="5157720" y="369720"/>
            <a:ext cx="260892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600" spc="284" strike="noStrike">
                <a:latin typeface="Roboto Medium"/>
              </a:rPr>
              <a:t>A</a:t>
            </a:r>
            <a:r>
              <a:rPr b="0" lang="en-GB" sz="3600" spc="-12" strike="noStrike">
                <a:latin typeface="Roboto Medium"/>
              </a:rPr>
              <a:t> </a:t>
            </a:r>
            <a:r>
              <a:rPr b="0" lang="en-GB" sz="3600" spc="58" strike="noStrike">
                <a:latin typeface="Roboto Medium"/>
              </a:rPr>
              <a:t>Biological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619" name="object 73"/>
          <p:cNvSpPr/>
          <p:nvPr/>
        </p:nvSpPr>
        <p:spPr>
          <a:xfrm>
            <a:off x="5157720" y="922320"/>
            <a:ext cx="185904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600" spc="89" strike="noStrike">
                <a:latin typeface="Roboto Medium"/>
              </a:rPr>
              <a:t>Neurons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284" strike="noStrike">
                <a:solidFill>
                  <a:srgbClr val="9ed154"/>
                </a:solidFill>
                <a:latin typeface="Roboto Medium"/>
              </a:rPr>
              <a:t>Why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3" strike="noStrike">
                <a:solidFill>
                  <a:srgbClr val="9ed154"/>
                </a:solidFill>
                <a:latin typeface="Roboto Medium"/>
              </a:rPr>
              <a:t>did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it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8" strike="noStrike">
                <a:solidFill>
                  <a:srgbClr val="9ed154"/>
                </a:solidFill>
                <a:latin typeface="Roboto Medium"/>
              </a:rPr>
              <a:t>take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so</a:t>
            </a:r>
            <a:r>
              <a:rPr b="0" lang="en-GB" sz="3000" spc="-1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89" strike="noStrike">
                <a:solidFill>
                  <a:srgbClr val="9ed154"/>
                </a:solidFill>
                <a:latin typeface="Roboto Medium"/>
              </a:rPr>
              <a:t>long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for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82" strike="noStrike">
                <a:solidFill>
                  <a:srgbClr val="9ed154"/>
                </a:solidFill>
                <a:latin typeface="Roboto Medium"/>
              </a:rPr>
              <a:t>NN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to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boom?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694" name="PlaceHolder 2"/>
          <p:cNvSpPr>
            <a:spLocks noGrp="1"/>
          </p:cNvSpPr>
          <p:nvPr>
            <p:ph type="sldNum" idx="56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A5A885D4-95B5-4761-94A9-6EFF2D04041E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695" name="object 3"/>
          <p:cNvSpPr/>
          <p:nvPr/>
        </p:nvSpPr>
        <p:spPr>
          <a:xfrm>
            <a:off x="414360" y="1766160"/>
            <a:ext cx="6629040" cy="75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1" lang="en-GB" sz="2400" spc="-270" strike="noStrike">
                <a:solidFill>
                  <a:srgbClr val="266d77"/>
                </a:solidFill>
                <a:latin typeface="Verdana"/>
              </a:rPr>
              <a:t>Thg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answgr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22" strike="noStrike">
                <a:solidFill>
                  <a:srgbClr val="266d77"/>
                </a:solidFill>
                <a:latin typeface="Verdana"/>
              </a:rPr>
              <a:t>is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raťhgr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70" strike="noStrike">
                <a:solidFill>
                  <a:srgbClr val="266d77"/>
                </a:solidFill>
                <a:latin typeface="Verdana"/>
              </a:rPr>
              <a:t>simplg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11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0" strike="noStrike">
                <a:solidFill>
                  <a:srgbClr val="266d77"/>
                </a:solidFill>
                <a:latin typeface="Verdana"/>
              </a:rPr>
              <a:t>NN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0" strike="noStrike">
                <a:solidFill>
                  <a:srgbClr val="266d77"/>
                </a:solidFill>
                <a:latin typeface="Verdana"/>
              </a:rPr>
              <a:t>rgquirg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loť </a:t>
            </a:r>
            <a:r>
              <a:rPr b="1" lang="en-GB" sz="2400" spc="-197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71" strike="noStrike">
                <a:solidFill>
                  <a:srgbClr val="266d77"/>
                </a:solidFill>
                <a:latin typeface="Verdana"/>
              </a:rPr>
              <a:t>daťa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05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31" strike="noStrike">
                <a:solidFill>
                  <a:srgbClr val="266d77"/>
                </a:solidFill>
                <a:latin typeface="Verdana"/>
              </a:rPr>
              <a:t>compuťaťional</a:t>
            </a:r>
            <a:r>
              <a:rPr b="1" lang="en-GB" sz="24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0" strike="noStrike">
                <a:solidFill>
                  <a:srgbClr val="266d77"/>
                </a:solidFill>
                <a:latin typeface="Verdana"/>
              </a:rPr>
              <a:t>powgr.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284" strike="noStrike">
                <a:solidFill>
                  <a:srgbClr val="9ed154"/>
                </a:solidFill>
                <a:latin typeface="Roboto Medium"/>
              </a:rPr>
              <a:t>Why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3" strike="noStrike">
                <a:solidFill>
                  <a:srgbClr val="9ed154"/>
                </a:solidFill>
                <a:latin typeface="Roboto Medium"/>
              </a:rPr>
              <a:t>did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it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8" strike="noStrike">
                <a:solidFill>
                  <a:srgbClr val="9ed154"/>
                </a:solidFill>
                <a:latin typeface="Roboto Medium"/>
              </a:rPr>
              <a:t>take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so</a:t>
            </a:r>
            <a:r>
              <a:rPr b="0" lang="en-GB" sz="3000" spc="-1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89" strike="noStrike">
                <a:solidFill>
                  <a:srgbClr val="9ed154"/>
                </a:solidFill>
                <a:latin typeface="Roboto Medium"/>
              </a:rPr>
              <a:t>long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for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82" strike="noStrike">
                <a:solidFill>
                  <a:srgbClr val="9ed154"/>
                </a:solidFill>
                <a:latin typeface="Roboto Medium"/>
              </a:rPr>
              <a:t>NN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26" strike="noStrike">
                <a:solidFill>
                  <a:srgbClr val="9ed154"/>
                </a:solidFill>
                <a:latin typeface="Roboto Medium"/>
              </a:rPr>
              <a:t>to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boom?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2697" name="object 3" descr=""/>
          <p:cNvPicPr/>
          <p:nvPr/>
        </p:nvPicPr>
        <p:blipFill>
          <a:blip r:embed="rId1"/>
          <a:stretch/>
        </p:blipFill>
        <p:spPr>
          <a:xfrm>
            <a:off x="1298520" y="1418400"/>
            <a:ext cx="5551200" cy="3277440"/>
          </a:xfrm>
          <a:prstGeom prst="rect">
            <a:avLst/>
          </a:prstGeom>
          <a:ln w="0">
            <a:noFill/>
          </a:ln>
        </p:spPr>
      </p:pic>
      <p:sp>
        <p:nvSpPr>
          <p:cNvPr id="2698" name="PlaceHolder 2"/>
          <p:cNvSpPr>
            <a:spLocks noGrp="1"/>
          </p:cNvSpPr>
          <p:nvPr>
            <p:ph type="sldNum" idx="57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628E2A55-F3E5-4857-9F49-4A7C393B7254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9" name="object 2"/>
          <p:cNvGrpSpPr/>
          <p:nvPr/>
        </p:nvGrpSpPr>
        <p:grpSpPr>
          <a:xfrm>
            <a:off x="1154520" y="818280"/>
            <a:ext cx="1923120" cy="1669680"/>
            <a:chOff x="1154520" y="818280"/>
            <a:chExt cx="1923120" cy="1669680"/>
          </a:xfrm>
        </p:grpSpPr>
        <p:sp>
          <p:nvSpPr>
            <p:cNvPr id="2700" name="object 3"/>
            <p:cNvSpPr/>
            <p:nvPr/>
          </p:nvSpPr>
          <p:spPr>
            <a:xfrm>
              <a:off x="1154520" y="818280"/>
              <a:ext cx="1923120" cy="1669680"/>
            </a:xfrm>
            <a:custGeom>
              <a:avLst/>
              <a:gdLst/>
              <a:ahLst/>
              <a:rect l="l" t="t" r="r" b="b"/>
              <a:pathLst>
                <a:path w="1923414" h="1670050">
                  <a:moveTo>
                    <a:pt x="1923296" y="1669796"/>
                  </a:moveTo>
                  <a:lnTo>
                    <a:pt x="0" y="1669796"/>
                  </a:lnTo>
                  <a:lnTo>
                    <a:pt x="0" y="0"/>
                  </a:lnTo>
                  <a:lnTo>
                    <a:pt x="1923296" y="0"/>
                  </a:lnTo>
                  <a:lnTo>
                    <a:pt x="1923296" y="1669796"/>
                  </a:lnTo>
                  <a:close/>
                </a:path>
              </a:pathLst>
            </a:custGeom>
            <a:solidFill>
              <a:srgbClr val="d8d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01" name="object 4" descr=""/>
            <p:cNvPicPr/>
            <p:nvPr/>
          </p:nvPicPr>
          <p:blipFill>
            <a:blip r:embed="rId1"/>
            <a:stretch/>
          </p:blipFill>
          <p:spPr>
            <a:xfrm>
              <a:off x="1398240" y="9932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02" name="object 5" descr=""/>
            <p:cNvPicPr/>
            <p:nvPr/>
          </p:nvPicPr>
          <p:blipFill>
            <a:blip r:embed="rId2"/>
            <a:stretch/>
          </p:blipFill>
          <p:spPr>
            <a:xfrm>
              <a:off x="2769840" y="21362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03" name="object 6" descr=""/>
            <p:cNvPicPr/>
            <p:nvPr/>
          </p:nvPicPr>
          <p:blipFill>
            <a:blip r:embed="rId3"/>
            <a:stretch/>
          </p:blipFill>
          <p:spPr>
            <a:xfrm>
              <a:off x="2769840" y="9932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04" name="object 7" descr=""/>
            <p:cNvPicPr/>
            <p:nvPr/>
          </p:nvPicPr>
          <p:blipFill>
            <a:blip r:embed="rId4"/>
            <a:stretch/>
          </p:blipFill>
          <p:spPr>
            <a:xfrm>
              <a:off x="1398240" y="2180160"/>
              <a:ext cx="165600" cy="165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05" name="object 8"/>
          <p:cNvSpPr/>
          <p:nvPr/>
        </p:nvSpPr>
        <p:spPr>
          <a:xfrm>
            <a:off x="1415520" y="25905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06" name="object 9"/>
          <p:cNvSpPr/>
          <p:nvPr/>
        </p:nvSpPr>
        <p:spPr>
          <a:xfrm>
            <a:off x="2787120" y="25905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07" name="object 10"/>
          <p:cNvSpPr/>
          <p:nvPr/>
        </p:nvSpPr>
        <p:spPr>
          <a:xfrm>
            <a:off x="891000" y="8841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08" name="object 11"/>
          <p:cNvSpPr/>
          <p:nvPr/>
        </p:nvSpPr>
        <p:spPr>
          <a:xfrm>
            <a:off x="891000" y="207108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09" name="object 12"/>
          <p:cNvSpPr/>
          <p:nvPr/>
        </p:nvSpPr>
        <p:spPr>
          <a:xfrm>
            <a:off x="1954080" y="602280"/>
            <a:ext cx="2833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26" strike="noStrike">
                <a:latin typeface="Verdana"/>
              </a:rPr>
              <a:t>OR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710" name="object 13"/>
          <p:cNvGrpSpPr/>
          <p:nvPr/>
        </p:nvGrpSpPr>
        <p:grpSpPr>
          <a:xfrm>
            <a:off x="3814560" y="854640"/>
            <a:ext cx="1923120" cy="1669680"/>
            <a:chOff x="3814560" y="854640"/>
            <a:chExt cx="1923120" cy="1669680"/>
          </a:xfrm>
        </p:grpSpPr>
        <p:sp>
          <p:nvSpPr>
            <p:cNvPr id="2711" name="object 14"/>
            <p:cNvSpPr/>
            <p:nvPr/>
          </p:nvSpPr>
          <p:spPr>
            <a:xfrm>
              <a:off x="3814560" y="854640"/>
              <a:ext cx="1923120" cy="1669680"/>
            </a:xfrm>
            <a:custGeom>
              <a:avLst/>
              <a:gdLst/>
              <a:ahLst/>
              <a:rect l="l" t="t" r="r" b="b"/>
              <a:pathLst>
                <a:path w="1923414" h="1670050">
                  <a:moveTo>
                    <a:pt x="1923296" y="1669796"/>
                  </a:moveTo>
                  <a:lnTo>
                    <a:pt x="0" y="1669796"/>
                  </a:lnTo>
                  <a:lnTo>
                    <a:pt x="0" y="0"/>
                  </a:lnTo>
                  <a:lnTo>
                    <a:pt x="1923296" y="0"/>
                  </a:lnTo>
                  <a:lnTo>
                    <a:pt x="1923296" y="1669796"/>
                  </a:lnTo>
                  <a:close/>
                </a:path>
              </a:pathLst>
            </a:custGeom>
            <a:solidFill>
              <a:srgbClr val="d8d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12" name="object 15" descr=""/>
            <p:cNvPicPr/>
            <p:nvPr/>
          </p:nvPicPr>
          <p:blipFill>
            <a:blip r:embed="rId5"/>
            <a:stretch/>
          </p:blipFill>
          <p:spPr>
            <a:xfrm>
              <a:off x="3929760" y="94032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13" name="object 16" descr=""/>
            <p:cNvPicPr/>
            <p:nvPr/>
          </p:nvPicPr>
          <p:blipFill>
            <a:blip r:embed="rId6"/>
            <a:stretch/>
          </p:blipFill>
          <p:spPr>
            <a:xfrm>
              <a:off x="5301360" y="208332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14" name="object 17" descr=""/>
            <p:cNvPicPr/>
            <p:nvPr/>
          </p:nvPicPr>
          <p:blipFill>
            <a:blip r:embed="rId7"/>
            <a:stretch/>
          </p:blipFill>
          <p:spPr>
            <a:xfrm>
              <a:off x="5301360" y="94032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15" name="object 18" descr=""/>
            <p:cNvPicPr/>
            <p:nvPr/>
          </p:nvPicPr>
          <p:blipFill>
            <a:blip r:embed="rId8"/>
            <a:stretch/>
          </p:blipFill>
          <p:spPr>
            <a:xfrm>
              <a:off x="3929760" y="2127240"/>
              <a:ext cx="165600" cy="165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16" name="object 19"/>
          <p:cNvSpPr/>
          <p:nvPr/>
        </p:nvSpPr>
        <p:spPr>
          <a:xfrm>
            <a:off x="3947040" y="25905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17" name="object 20"/>
          <p:cNvSpPr/>
          <p:nvPr/>
        </p:nvSpPr>
        <p:spPr>
          <a:xfrm>
            <a:off x="5318640" y="25905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18" name="object 21"/>
          <p:cNvSpPr/>
          <p:nvPr/>
        </p:nvSpPr>
        <p:spPr>
          <a:xfrm>
            <a:off x="3575160" y="8841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19" name="object 22"/>
          <p:cNvSpPr/>
          <p:nvPr/>
        </p:nvSpPr>
        <p:spPr>
          <a:xfrm>
            <a:off x="3575160" y="207108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20" name="object 23"/>
          <p:cNvSpPr/>
          <p:nvPr/>
        </p:nvSpPr>
        <p:spPr>
          <a:xfrm>
            <a:off x="4554000" y="602280"/>
            <a:ext cx="4179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26" strike="noStrike">
                <a:latin typeface="Verdana"/>
              </a:rPr>
              <a:t>AND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721" name="object 24"/>
          <p:cNvGrpSpPr/>
          <p:nvPr/>
        </p:nvGrpSpPr>
        <p:grpSpPr>
          <a:xfrm>
            <a:off x="6498360" y="818280"/>
            <a:ext cx="1923120" cy="1669680"/>
            <a:chOff x="6498360" y="818280"/>
            <a:chExt cx="1923120" cy="1669680"/>
          </a:xfrm>
        </p:grpSpPr>
        <p:sp>
          <p:nvSpPr>
            <p:cNvPr id="2722" name="object 25"/>
            <p:cNvSpPr/>
            <p:nvPr/>
          </p:nvSpPr>
          <p:spPr>
            <a:xfrm>
              <a:off x="6498360" y="818280"/>
              <a:ext cx="1923120" cy="1669680"/>
            </a:xfrm>
            <a:custGeom>
              <a:avLst/>
              <a:gdLst/>
              <a:ahLst/>
              <a:rect l="l" t="t" r="r" b="b"/>
              <a:pathLst>
                <a:path w="1923415" h="1670050">
                  <a:moveTo>
                    <a:pt x="1923296" y="1669796"/>
                  </a:moveTo>
                  <a:lnTo>
                    <a:pt x="0" y="1669796"/>
                  </a:lnTo>
                  <a:lnTo>
                    <a:pt x="0" y="0"/>
                  </a:lnTo>
                  <a:lnTo>
                    <a:pt x="1923296" y="0"/>
                  </a:lnTo>
                  <a:lnTo>
                    <a:pt x="1923296" y="1669796"/>
                  </a:lnTo>
                  <a:close/>
                </a:path>
              </a:pathLst>
            </a:custGeom>
            <a:solidFill>
              <a:srgbClr val="d8d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23" name="object 26" descr=""/>
            <p:cNvPicPr/>
            <p:nvPr/>
          </p:nvPicPr>
          <p:blipFill>
            <a:blip r:embed="rId9"/>
            <a:stretch/>
          </p:blipFill>
          <p:spPr>
            <a:xfrm>
              <a:off x="6742080" y="9932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24" name="object 27" descr=""/>
            <p:cNvPicPr/>
            <p:nvPr/>
          </p:nvPicPr>
          <p:blipFill>
            <a:blip r:embed="rId10"/>
            <a:stretch/>
          </p:blipFill>
          <p:spPr>
            <a:xfrm>
              <a:off x="8113680" y="21362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25" name="object 28" descr=""/>
            <p:cNvPicPr/>
            <p:nvPr/>
          </p:nvPicPr>
          <p:blipFill>
            <a:blip r:embed="rId11"/>
            <a:stretch/>
          </p:blipFill>
          <p:spPr>
            <a:xfrm>
              <a:off x="8113680" y="9932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26" name="object 29" descr=""/>
            <p:cNvPicPr/>
            <p:nvPr/>
          </p:nvPicPr>
          <p:blipFill>
            <a:blip r:embed="rId12"/>
            <a:stretch/>
          </p:blipFill>
          <p:spPr>
            <a:xfrm>
              <a:off x="6742080" y="2180160"/>
              <a:ext cx="165600" cy="165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27" name="object 30"/>
          <p:cNvSpPr/>
          <p:nvPr/>
        </p:nvSpPr>
        <p:spPr>
          <a:xfrm>
            <a:off x="6759360" y="25905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28" name="PlaceHolder 1"/>
          <p:cNvSpPr>
            <a:spLocks noGrp="1"/>
          </p:cNvSpPr>
          <p:nvPr>
            <p:ph type="sldNum" idx="58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D718330F-2F19-4224-80C9-8AD85BC2DACC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729" name="object 31"/>
          <p:cNvSpPr/>
          <p:nvPr/>
        </p:nvSpPr>
        <p:spPr>
          <a:xfrm>
            <a:off x="8130960" y="25905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30" name="object 32"/>
          <p:cNvSpPr/>
          <p:nvPr/>
        </p:nvSpPr>
        <p:spPr>
          <a:xfrm>
            <a:off x="6234840" y="8841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31" name="object 33"/>
          <p:cNvSpPr/>
          <p:nvPr/>
        </p:nvSpPr>
        <p:spPr>
          <a:xfrm>
            <a:off x="6234840" y="207108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32" name="object 34"/>
          <p:cNvSpPr/>
          <p:nvPr/>
        </p:nvSpPr>
        <p:spPr>
          <a:xfrm>
            <a:off x="7309080" y="602280"/>
            <a:ext cx="39384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35" strike="noStrike">
                <a:latin typeface="Verdana"/>
              </a:rPr>
              <a:t>XOR</a:t>
            </a:r>
            <a:endParaRPr b="0" lang="en-GB" sz="1400" spc="-1" strike="noStrike">
              <a:latin typeface="Arial"/>
            </a:endParaRPr>
          </a:p>
        </p:txBody>
      </p:sp>
      <p:graphicFrame>
        <p:nvGraphicFramePr>
          <p:cNvPr id="2733" name="object 35"/>
          <p:cNvGraphicFramePr/>
          <p:nvPr/>
        </p:nvGraphicFramePr>
        <p:xfrm>
          <a:off x="651240" y="2874600"/>
          <a:ext cx="7641360" cy="1202400"/>
        </p:xfrm>
        <a:graphic>
          <a:graphicData uri="http://schemas.openxmlformats.org/drawingml/2006/table">
            <a:tbl>
              <a:tblPr/>
              <a:tblGrid>
                <a:gridCol w="574560"/>
                <a:gridCol w="2040840"/>
                <a:gridCol w="2889720"/>
                <a:gridCol w="2136240"/>
              </a:tblGrid>
              <a:tr h="601200">
                <a:tc>
                  <a:txBody>
                    <a:bodyPr lIns="0" rIns="0" tIns="88200" bIns="0" anchor="t">
                      <a:noAutofit/>
                    </a:bodyPr>
                    <a:p>
                      <a:pPr marL="84960">
                        <a:lnSpc>
                          <a:spcPts val="1650"/>
                        </a:lnSpc>
                        <a:spcBef>
                          <a:spcPts val="694"/>
                        </a:spcBef>
                        <a:buNone/>
                      </a:pPr>
                      <a:r>
                        <a:rPr b="0" lang="en-GB" sz="1400" spc="-26" strike="noStrike">
                          <a:solidFill>
                            <a:srgbClr val="000000"/>
                          </a:solidFill>
                          <a:latin typeface="Arial"/>
                        </a:rPr>
                        <a:t>No </a:t>
                      </a:r>
                      <a:r>
                        <a:rPr b="0" lang="en-GB" sz="1400" spc="-21" strike="noStrike">
                          <a:solidFill>
                            <a:srgbClr val="000000"/>
                          </a:solidFill>
                          <a:latin typeface="Arial"/>
                        </a:rPr>
                        <a:t>Bias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anchor="t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01200">
                <a:tc>
                  <a:txBody>
                    <a:bodyPr lIns="0" rIns="0" tIns="88200" bIns="0" anchor="t">
                      <a:noAutofit/>
                    </a:bodyPr>
                    <a:p>
                      <a:pPr marL="84960">
                        <a:lnSpc>
                          <a:spcPts val="1650"/>
                        </a:lnSpc>
                        <a:spcBef>
                          <a:spcPts val="694"/>
                        </a:spcBef>
                        <a:buNone/>
                      </a:pPr>
                      <a:r>
                        <a:rPr b="0" lang="en-GB" sz="1400" spc="-21" strike="noStrike">
                          <a:solidFill>
                            <a:srgbClr val="000000"/>
                          </a:solidFill>
                          <a:latin typeface="Arial"/>
                        </a:rPr>
                        <a:t>With Bias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anchor="t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4" name="object 2"/>
          <p:cNvGrpSpPr/>
          <p:nvPr/>
        </p:nvGrpSpPr>
        <p:grpSpPr>
          <a:xfrm>
            <a:off x="1154520" y="1046880"/>
            <a:ext cx="1923120" cy="1669680"/>
            <a:chOff x="1154520" y="1046880"/>
            <a:chExt cx="1923120" cy="1669680"/>
          </a:xfrm>
        </p:grpSpPr>
        <p:sp>
          <p:nvSpPr>
            <p:cNvPr id="2735" name="object 3"/>
            <p:cNvSpPr/>
            <p:nvPr/>
          </p:nvSpPr>
          <p:spPr>
            <a:xfrm>
              <a:off x="1154520" y="1046880"/>
              <a:ext cx="1923120" cy="1669680"/>
            </a:xfrm>
            <a:custGeom>
              <a:avLst/>
              <a:gdLst/>
              <a:ahLst/>
              <a:rect l="l" t="t" r="r" b="b"/>
              <a:pathLst>
                <a:path w="1923414" h="1670050">
                  <a:moveTo>
                    <a:pt x="1923296" y="1669796"/>
                  </a:moveTo>
                  <a:lnTo>
                    <a:pt x="0" y="1669796"/>
                  </a:lnTo>
                  <a:lnTo>
                    <a:pt x="0" y="0"/>
                  </a:lnTo>
                  <a:lnTo>
                    <a:pt x="1923296" y="0"/>
                  </a:lnTo>
                  <a:lnTo>
                    <a:pt x="1923296" y="1669796"/>
                  </a:lnTo>
                  <a:close/>
                </a:path>
              </a:pathLst>
            </a:custGeom>
            <a:solidFill>
              <a:srgbClr val="d8d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36" name="object 4" descr=""/>
            <p:cNvPicPr/>
            <p:nvPr/>
          </p:nvPicPr>
          <p:blipFill>
            <a:blip r:embed="rId1"/>
            <a:stretch/>
          </p:blipFill>
          <p:spPr>
            <a:xfrm>
              <a:off x="1398240" y="12218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37" name="object 5" descr=""/>
            <p:cNvPicPr/>
            <p:nvPr/>
          </p:nvPicPr>
          <p:blipFill>
            <a:blip r:embed="rId2"/>
            <a:stretch/>
          </p:blipFill>
          <p:spPr>
            <a:xfrm>
              <a:off x="2769840" y="23648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38" name="object 6" descr=""/>
            <p:cNvPicPr/>
            <p:nvPr/>
          </p:nvPicPr>
          <p:blipFill>
            <a:blip r:embed="rId3"/>
            <a:stretch/>
          </p:blipFill>
          <p:spPr>
            <a:xfrm>
              <a:off x="2769840" y="12218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39" name="object 7" descr=""/>
            <p:cNvPicPr/>
            <p:nvPr/>
          </p:nvPicPr>
          <p:blipFill>
            <a:blip r:embed="rId4"/>
            <a:stretch/>
          </p:blipFill>
          <p:spPr>
            <a:xfrm>
              <a:off x="1398240" y="2408760"/>
              <a:ext cx="165600" cy="165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40" name="object 8"/>
          <p:cNvSpPr/>
          <p:nvPr/>
        </p:nvSpPr>
        <p:spPr>
          <a:xfrm>
            <a:off x="891000" y="11127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41" name="object 9"/>
          <p:cNvSpPr/>
          <p:nvPr/>
        </p:nvSpPr>
        <p:spPr>
          <a:xfrm>
            <a:off x="891000" y="229968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42" name="object 10"/>
          <p:cNvSpPr/>
          <p:nvPr/>
        </p:nvSpPr>
        <p:spPr>
          <a:xfrm>
            <a:off x="799200" y="2037240"/>
            <a:ext cx="1364400" cy="909000"/>
          </a:xfrm>
          <a:custGeom>
            <a:avLst/>
            <a:gdLst/>
            <a:ahLst/>
            <a:rect l="l" t="t" r="r" b="b"/>
            <a:pathLst>
              <a:path w="1364614" h="909319">
                <a:moveTo>
                  <a:pt x="1364397" y="909298"/>
                </a:moveTo>
                <a:lnTo>
                  <a:pt x="0" y="0"/>
                </a:lnTo>
              </a:path>
            </a:pathLst>
          </a:custGeom>
          <a:noFill/>
          <a:ln w="28574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3" name="object 11"/>
          <p:cNvSpPr/>
          <p:nvPr/>
        </p:nvSpPr>
        <p:spPr>
          <a:xfrm>
            <a:off x="1954080" y="830880"/>
            <a:ext cx="2833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26" strike="noStrike">
                <a:latin typeface="Verdana"/>
              </a:rPr>
              <a:t>OR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2744" name="object 12"/>
          <p:cNvGrpSpPr/>
          <p:nvPr/>
        </p:nvGrpSpPr>
        <p:grpSpPr>
          <a:xfrm>
            <a:off x="3814560" y="1083240"/>
            <a:ext cx="1930680" cy="1669680"/>
            <a:chOff x="3814560" y="1083240"/>
            <a:chExt cx="1930680" cy="1669680"/>
          </a:xfrm>
        </p:grpSpPr>
        <p:sp>
          <p:nvSpPr>
            <p:cNvPr id="2745" name="object 13"/>
            <p:cNvSpPr/>
            <p:nvPr/>
          </p:nvSpPr>
          <p:spPr>
            <a:xfrm>
              <a:off x="3814560" y="1083240"/>
              <a:ext cx="1923120" cy="1669680"/>
            </a:xfrm>
            <a:custGeom>
              <a:avLst/>
              <a:gdLst/>
              <a:ahLst/>
              <a:rect l="l" t="t" r="r" b="b"/>
              <a:pathLst>
                <a:path w="1923414" h="1670050">
                  <a:moveTo>
                    <a:pt x="1923296" y="1669796"/>
                  </a:moveTo>
                  <a:lnTo>
                    <a:pt x="0" y="1669796"/>
                  </a:lnTo>
                  <a:lnTo>
                    <a:pt x="0" y="0"/>
                  </a:lnTo>
                  <a:lnTo>
                    <a:pt x="1923296" y="0"/>
                  </a:lnTo>
                  <a:lnTo>
                    <a:pt x="1923296" y="1669796"/>
                  </a:lnTo>
                  <a:close/>
                </a:path>
              </a:pathLst>
            </a:custGeom>
            <a:solidFill>
              <a:srgbClr val="d8d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46" name="object 14" descr=""/>
            <p:cNvPicPr/>
            <p:nvPr/>
          </p:nvPicPr>
          <p:blipFill>
            <a:blip r:embed="rId5"/>
            <a:stretch/>
          </p:blipFill>
          <p:spPr>
            <a:xfrm>
              <a:off x="3929760" y="116892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47" name="object 15" descr=""/>
            <p:cNvPicPr/>
            <p:nvPr/>
          </p:nvPicPr>
          <p:blipFill>
            <a:blip r:embed="rId6"/>
            <a:stretch/>
          </p:blipFill>
          <p:spPr>
            <a:xfrm>
              <a:off x="5301360" y="231192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48" name="object 16" descr=""/>
            <p:cNvPicPr/>
            <p:nvPr/>
          </p:nvPicPr>
          <p:blipFill>
            <a:blip r:embed="rId7"/>
            <a:stretch/>
          </p:blipFill>
          <p:spPr>
            <a:xfrm>
              <a:off x="5301360" y="116892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49" name="object 17" descr=""/>
            <p:cNvPicPr/>
            <p:nvPr/>
          </p:nvPicPr>
          <p:blipFill>
            <a:blip r:embed="rId8"/>
            <a:stretch/>
          </p:blipFill>
          <p:spPr>
            <a:xfrm>
              <a:off x="3929760" y="23558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50" name="object 18"/>
            <p:cNvSpPr/>
            <p:nvPr/>
          </p:nvSpPr>
          <p:spPr>
            <a:xfrm>
              <a:off x="4448880" y="1134360"/>
              <a:ext cx="1296360" cy="953280"/>
            </a:xfrm>
            <a:custGeom>
              <a:avLst/>
              <a:gdLst/>
              <a:ahLst/>
              <a:rect l="l" t="t" r="r" b="b"/>
              <a:pathLst>
                <a:path w="1296670" h="953769">
                  <a:moveTo>
                    <a:pt x="1296597" y="953398"/>
                  </a:moveTo>
                  <a:lnTo>
                    <a:pt x="0" y="0"/>
                  </a:lnTo>
                </a:path>
              </a:pathLst>
            </a:custGeom>
            <a:noFill/>
            <a:ln w="2857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51" name="object 19"/>
          <p:cNvSpPr/>
          <p:nvPr/>
        </p:nvSpPr>
        <p:spPr>
          <a:xfrm>
            <a:off x="3575160" y="11127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52" name="object 20"/>
          <p:cNvSpPr/>
          <p:nvPr/>
        </p:nvSpPr>
        <p:spPr>
          <a:xfrm>
            <a:off x="4554000" y="830880"/>
            <a:ext cx="4179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26" strike="noStrike">
                <a:latin typeface="Verdana"/>
              </a:rPr>
              <a:t>AND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53" name="object 21"/>
          <p:cNvSpPr/>
          <p:nvPr/>
        </p:nvSpPr>
        <p:spPr>
          <a:xfrm>
            <a:off x="1302840" y="3335040"/>
            <a:ext cx="5704560" cy="75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Perceptron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solves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only</a:t>
            </a:r>
            <a:r>
              <a:rPr b="0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linearly-</a:t>
            </a:r>
            <a:r>
              <a:rPr b="0" lang="en-GB" sz="2400" spc="-80" strike="noStrike">
                <a:solidFill>
                  <a:srgbClr val="266d77"/>
                </a:solidFill>
                <a:latin typeface="Verdana"/>
              </a:rPr>
              <a:t>separable </a:t>
            </a:r>
            <a:r>
              <a:rPr b="0" lang="en-GB" sz="2400" spc="-66" strike="noStrike">
                <a:solidFill>
                  <a:srgbClr val="266d77"/>
                </a:solidFill>
                <a:latin typeface="Verdana"/>
              </a:rPr>
              <a:t>problems!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2754" name="object 22"/>
          <p:cNvGrpSpPr/>
          <p:nvPr/>
        </p:nvGrpSpPr>
        <p:grpSpPr>
          <a:xfrm>
            <a:off x="6498360" y="1046880"/>
            <a:ext cx="1923120" cy="1669680"/>
            <a:chOff x="6498360" y="1046880"/>
            <a:chExt cx="1923120" cy="1669680"/>
          </a:xfrm>
        </p:grpSpPr>
        <p:sp>
          <p:nvSpPr>
            <p:cNvPr id="2755" name="object 23"/>
            <p:cNvSpPr/>
            <p:nvPr/>
          </p:nvSpPr>
          <p:spPr>
            <a:xfrm>
              <a:off x="6498360" y="1046880"/>
              <a:ext cx="1923120" cy="1669680"/>
            </a:xfrm>
            <a:custGeom>
              <a:avLst/>
              <a:gdLst/>
              <a:ahLst/>
              <a:rect l="l" t="t" r="r" b="b"/>
              <a:pathLst>
                <a:path w="1923415" h="1670050">
                  <a:moveTo>
                    <a:pt x="1923296" y="1669796"/>
                  </a:moveTo>
                  <a:lnTo>
                    <a:pt x="0" y="1669796"/>
                  </a:lnTo>
                  <a:lnTo>
                    <a:pt x="0" y="0"/>
                  </a:lnTo>
                  <a:lnTo>
                    <a:pt x="1923296" y="0"/>
                  </a:lnTo>
                  <a:lnTo>
                    <a:pt x="1923296" y="1669796"/>
                  </a:lnTo>
                  <a:close/>
                </a:path>
              </a:pathLst>
            </a:custGeom>
            <a:solidFill>
              <a:srgbClr val="d8d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56" name="object 24" descr=""/>
            <p:cNvPicPr/>
            <p:nvPr/>
          </p:nvPicPr>
          <p:blipFill>
            <a:blip r:embed="rId9"/>
            <a:stretch/>
          </p:blipFill>
          <p:spPr>
            <a:xfrm>
              <a:off x="6742080" y="12218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57" name="object 25" descr=""/>
            <p:cNvPicPr/>
            <p:nvPr/>
          </p:nvPicPr>
          <p:blipFill>
            <a:blip r:embed="rId10"/>
            <a:stretch/>
          </p:blipFill>
          <p:spPr>
            <a:xfrm>
              <a:off x="8113680" y="23648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58" name="object 26" descr=""/>
            <p:cNvPicPr/>
            <p:nvPr/>
          </p:nvPicPr>
          <p:blipFill>
            <a:blip r:embed="rId11"/>
            <a:stretch/>
          </p:blipFill>
          <p:spPr>
            <a:xfrm>
              <a:off x="8113680" y="122184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59" name="object 27" descr=""/>
            <p:cNvPicPr/>
            <p:nvPr/>
          </p:nvPicPr>
          <p:blipFill>
            <a:blip r:embed="rId12"/>
            <a:stretch/>
          </p:blipFill>
          <p:spPr>
            <a:xfrm>
              <a:off x="6742080" y="2408760"/>
              <a:ext cx="165600" cy="165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60" name="object 28"/>
          <p:cNvSpPr/>
          <p:nvPr/>
        </p:nvSpPr>
        <p:spPr>
          <a:xfrm>
            <a:off x="1415520" y="2299680"/>
            <a:ext cx="5475960" cy="13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172240">
              <a:lnSpc>
                <a:spcPct val="100000"/>
              </a:lnSpc>
              <a:spcBef>
                <a:spcPts val="99"/>
              </a:spcBef>
              <a:buNone/>
              <a:tabLst>
                <a:tab algn="l" pos="4831560"/>
              </a:tabLst>
            </a:pPr>
            <a:r>
              <a:rPr b="0" lang="en-GB" sz="1400" spc="-52" strike="noStrike">
                <a:latin typeface="Verdana"/>
              </a:rPr>
              <a:t>0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  <a:p>
            <a:pPr marL="2172240">
              <a:lnSpc>
                <a:spcPct val="100000"/>
              </a:lnSpc>
              <a:spcBef>
                <a:spcPts val="706"/>
              </a:spcBef>
              <a:buNone/>
              <a:tabLst>
                <a:tab algn="l" pos="4831560"/>
              </a:tabLst>
            </a:pPr>
            <a:endParaRPr b="0" lang="en-GB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algn="l" pos="1383840"/>
                <a:tab algn="l" pos="2543760"/>
                <a:tab algn="l" pos="3915360"/>
                <a:tab algn="l" pos="5356080"/>
              </a:tabLst>
            </a:pPr>
            <a:r>
              <a:rPr b="0" lang="en-GB" sz="1400" spc="-52" strike="noStrike">
                <a:latin typeface="Verdana"/>
              </a:rPr>
              <a:t>0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52" strike="noStrike">
                <a:latin typeface="Verdana"/>
              </a:rPr>
              <a:t>1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52" strike="noStrike">
                <a:latin typeface="Verdana"/>
              </a:rPr>
              <a:t>0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52" strike="noStrike">
                <a:latin typeface="Verdana"/>
              </a:rPr>
              <a:t>1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61" name="PlaceHolder 1"/>
          <p:cNvSpPr>
            <a:spLocks noGrp="1"/>
          </p:cNvSpPr>
          <p:nvPr>
            <p:ph type="sldNum" idx="59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2F4C23EE-B2EA-4306-94ED-381EB78DCD05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762" name="object 29"/>
          <p:cNvSpPr/>
          <p:nvPr/>
        </p:nvSpPr>
        <p:spPr>
          <a:xfrm>
            <a:off x="8130960" y="28191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63" name="object 30"/>
          <p:cNvSpPr/>
          <p:nvPr/>
        </p:nvSpPr>
        <p:spPr>
          <a:xfrm>
            <a:off x="6234840" y="111276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64" name="object 31"/>
          <p:cNvSpPr/>
          <p:nvPr/>
        </p:nvSpPr>
        <p:spPr>
          <a:xfrm>
            <a:off x="7309080" y="830880"/>
            <a:ext cx="39384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35" strike="noStrike">
                <a:latin typeface="Verdana"/>
              </a:rPr>
              <a:t>XOR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object 2"/>
          <p:cNvSpPr/>
          <p:nvPr/>
        </p:nvSpPr>
        <p:spPr>
          <a:xfrm>
            <a:off x="344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6" name="object 3"/>
          <p:cNvSpPr/>
          <p:nvPr/>
        </p:nvSpPr>
        <p:spPr>
          <a:xfrm>
            <a:off x="0" y="0"/>
            <a:ext cx="1146600" cy="1140120"/>
          </a:xfrm>
          <a:custGeom>
            <a:avLst/>
            <a:gdLst/>
            <a:ahLst/>
            <a:rect l="l" t="t" r="r" b="b"/>
            <a:pathLst>
              <a:path w="1146810" h="1140460">
                <a:moveTo>
                  <a:pt x="573290" y="567969"/>
                </a:moveTo>
                <a:lnTo>
                  <a:pt x="0" y="567969"/>
                </a:lnTo>
                <a:lnTo>
                  <a:pt x="0" y="1140371"/>
                </a:lnTo>
                <a:lnTo>
                  <a:pt x="573290" y="1140371"/>
                </a:lnTo>
                <a:lnTo>
                  <a:pt x="573290" y="567969"/>
                </a:lnTo>
                <a:close/>
              </a:path>
              <a:path w="1146810" h="1140460">
                <a:moveTo>
                  <a:pt x="1146721" y="0"/>
                </a:moveTo>
                <a:lnTo>
                  <a:pt x="573430" y="0"/>
                </a:lnTo>
                <a:lnTo>
                  <a:pt x="573430" y="567855"/>
                </a:lnTo>
                <a:lnTo>
                  <a:pt x="1146721" y="567855"/>
                </a:lnTo>
                <a:lnTo>
                  <a:pt x="114672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7" name="object 4"/>
          <p:cNvSpPr/>
          <p:nvPr/>
        </p:nvSpPr>
        <p:spPr>
          <a:xfrm>
            <a:off x="0" y="400320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8" name="object 5"/>
          <p:cNvSpPr/>
          <p:nvPr/>
        </p:nvSpPr>
        <p:spPr>
          <a:xfrm>
            <a:off x="172044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9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0" name="object 7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1" name="object 8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2" name="object 9"/>
          <p:cNvSpPr/>
          <p:nvPr/>
        </p:nvSpPr>
        <p:spPr>
          <a:xfrm>
            <a:off x="57348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3" name="object 10"/>
          <p:cNvSpPr/>
          <p:nvPr/>
        </p:nvSpPr>
        <p:spPr>
          <a:xfrm>
            <a:off x="0" y="228564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4" name="object 11"/>
          <p:cNvSpPr/>
          <p:nvPr/>
        </p:nvSpPr>
        <p:spPr>
          <a:xfrm>
            <a:off x="286704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5" name="object 12"/>
          <p:cNvSpPr/>
          <p:nvPr/>
        </p:nvSpPr>
        <p:spPr>
          <a:xfrm>
            <a:off x="286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6" name="object 13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7" name="object 14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8" name="object 15"/>
          <p:cNvSpPr/>
          <p:nvPr/>
        </p:nvSpPr>
        <p:spPr>
          <a:xfrm>
            <a:off x="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9" name="object 16"/>
          <p:cNvSpPr/>
          <p:nvPr/>
        </p:nvSpPr>
        <p:spPr>
          <a:xfrm>
            <a:off x="0" y="34304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0" name="object 17"/>
          <p:cNvSpPr/>
          <p:nvPr/>
        </p:nvSpPr>
        <p:spPr>
          <a:xfrm>
            <a:off x="114696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1" name="object 18"/>
          <p:cNvSpPr/>
          <p:nvPr/>
        </p:nvSpPr>
        <p:spPr>
          <a:xfrm>
            <a:off x="4014000" y="457560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948"/>
                </a:moveTo>
                <a:lnTo>
                  <a:pt x="557873" y="567948"/>
                </a:lnTo>
                <a:lnTo>
                  <a:pt x="5578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2" name="object 19"/>
          <p:cNvSpPr/>
          <p:nvPr/>
        </p:nvSpPr>
        <p:spPr>
          <a:xfrm>
            <a:off x="344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3" name="object 20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4" name="object 21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85" name="object 22"/>
          <p:cNvGrpSpPr/>
          <p:nvPr/>
        </p:nvGrpSpPr>
        <p:grpSpPr>
          <a:xfrm>
            <a:off x="7431480" y="0"/>
            <a:ext cx="1138680" cy="568080"/>
            <a:chOff x="7431480" y="0"/>
            <a:chExt cx="1138680" cy="568080"/>
          </a:xfrm>
        </p:grpSpPr>
        <p:sp>
          <p:nvSpPr>
            <p:cNvPr id="2786" name="object 23"/>
            <p:cNvSpPr/>
            <p:nvPr/>
          </p:nvSpPr>
          <p:spPr>
            <a:xfrm>
              <a:off x="8004600" y="0"/>
              <a:ext cx="565560" cy="568080"/>
            </a:xfrm>
            <a:custGeom>
              <a:avLst/>
              <a:gdLst/>
              <a:ahLst/>
              <a:rect l="l" t="t" r="r" b="b"/>
              <a:pathLst>
                <a:path w="565784" h="568325">
                  <a:moveTo>
                    <a:pt x="0" y="567848"/>
                  </a:moveTo>
                  <a:lnTo>
                    <a:pt x="565673" y="567848"/>
                  </a:lnTo>
                  <a:lnTo>
                    <a:pt x="565673" y="0"/>
                  </a:lnTo>
                  <a:lnTo>
                    <a:pt x="0" y="0"/>
                  </a:lnTo>
                  <a:lnTo>
                    <a:pt x="0" y="567848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7" name="object 24"/>
            <p:cNvSpPr/>
            <p:nvPr/>
          </p:nvSpPr>
          <p:spPr>
            <a:xfrm>
              <a:off x="743148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4fb88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88" name="object 25"/>
          <p:cNvSpPr/>
          <p:nvPr/>
        </p:nvSpPr>
        <p:spPr>
          <a:xfrm>
            <a:off x="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9" name="object 26"/>
          <p:cNvSpPr/>
          <p:nvPr/>
        </p:nvSpPr>
        <p:spPr>
          <a:xfrm>
            <a:off x="114696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0" name="object 27"/>
          <p:cNvSpPr/>
          <p:nvPr/>
        </p:nvSpPr>
        <p:spPr>
          <a:xfrm>
            <a:off x="2293920" y="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573291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1" y="0"/>
                </a:lnTo>
                <a:lnTo>
                  <a:pt x="573291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1" name="object 28"/>
          <p:cNvSpPr/>
          <p:nvPr/>
        </p:nvSpPr>
        <p:spPr>
          <a:xfrm>
            <a:off x="229392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1" y="0"/>
                </a:lnTo>
                <a:lnTo>
                  <a:pt x="573291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2" name="object 29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3" name="object 30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4" name="object 31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5" name="object 32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6" name="object 33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7" name="object 34"/>
          <p:cNvSpPr/>
          <p:nvPr/>
        </p:nvSpPr>
        <p:spPr>
          <a:xfrm>
            <a:off x="0" y="17128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8" name="object 35"/>
          <p:cNvSpPr/>
          <p:nvPr/>
        </p:nvSpPr>
        <p:spPr>
          <a:xfrm>
            <a:off x="0" y="2858040"/>
            <a:ext cx="573120" cy="572400"/>
          </a:xfrm>
          <a:custGeom>
            <a:avLst/>
            <a:gdLst/>
            <a:ahLst/>
            <a:rect l="l" t="t" r="r" b="b"/>
            <a:pathLst>
              <a:path w="573405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9" name="object 36"/>
          <p:cNvSpPr/>
          <p:nvPr/>
        </p:nvSpPr>
        <p:spPr>
          <a:xfrm>
            <a:off x="4014000" y="0"/>
            <a:ext cx="557640" cy="568080"/>
          </a:xfrm>
          <a:custGeom>
            <a:avLst/>
            <a:gdLst/>
            <a:ahLst/>
            <a:rect l="l" t="t" r="r" b="b"/>
            <a:pathLst>
              <a:path w="558164" h="568325">
                <a:moveTo>
                  <a:pt x="0" y="567848"/>
                </a:moveTo>
                <a:lnTo>
                  <a:pt x="557873" y="567848"/>
                </a:lnTo>
                <a:lnTo>
                  <a:pt x="5578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0" name="object 37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1" name="object 38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2" name="object 39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3" name="object 40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4" name="object 41"/>
          <p:cNvSpPr/>
          <p:nvPr/>
        </p:nvSpPr>
        <p:spPr>
          <a:xfrm>
            <a:off x="79970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5" name="object 42"/>
          <p:cNvSpPr/>
          <p:nvPr/>
        </p:nvSpPr>
        <p:spPr>
          <a:xfrm>
            <a:off x="0" y="1140480"/>
            <a:ext cx="573120" cy="572400"/>
          </a:xfrm>
          <a:custGeom>
            <a:avLst/>
            <a:gdLst/>
            <a:ahLst/>
            <a:rect l="l" t="t" r="r" b="b"/>
            <a:pathLst>
              <a:path w="573405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6" name="object 43"/>
          <p:cNvSpPr/>
          <p:nvPr/>
        </p:nvSpPr>
        <p:spPr>
          <a:xfrm>
            <a:off x="1720440" y="4575600"/>
            <a:ext cx="573120" cy="568080"/>
          </a:xfrm>
          <a:custGeom>
            <a:avLst/>
            <a:gdLst/>
            <a:ahLst/>
            <a:rect l="l" t="t" r="r" b="b"/>
            <a:pathLst>
              <a:path w="573405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7" name="object 44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8" name="object 45"/>
          <p:cNvSpPr/>
          <p:nvPr/>
        </p:nvSpPr>
        <p:spPr>
          <a:xfrm>
            <a:off x="6858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9" name="object 4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0" name="object 47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11" name="object 48"/>
          <p:cNvGrpSpPr/>
          <p:nvPr/>
        </p:nvGrpSpPr>
        <p:grpSpPr>
          <a:xfrm>
            <a:off x="3981240" y="889920"/>
            <a:ext cx="1941480" cy="1695960"/>
            <a:chOff x="3981240" y="889920"/>
            <a:chExt cx="1941480" cy="1695960"/>
          </a:xfrm>
        </p:grpSpPr>
        <p:sp>
          <p:nvSpPr>
            <p:cNvPr id="2812" name="object 49"/>
            <p:cNvSpPr/>
            <p:nvPr/>
          </p:nvSpPr>
          <p:spPr>
            <a:xfrm>
              <a:off x="3999600" y="894600"/>
              <a:ext cx="1923120" cy="1669680"/>
            </a:xfrm>
            <a:custGeom>
              <a:avLst/>
              <a:gdLst/>
              <a:ahLst/>
              <a:rect l="l" t="t" r="r" b="b"/>
              <a:pathLst>
                <a:path w="1923414" h="1670050">
                  <a:moveTo>
                    <a:pt x="1923296" y="1669796"/>
                  </a:moveTo>
                  <a:lnTo>
                    <a:pt x="0" y="1669796"/>
                  </a:lnTo>
                  <a:lnTo>
                    <a:pt x="0" y="0"/>
                  </a:lnTo>
                  <a:lnTo>
                    <a:pt x="1923296" y="0"/>
                  </a:lnTo>
                  <a:lnTo>
                    <a:pt x="1923296" y="1669796"/>
                  </a:lnTo>
                  <a:close/>
                </a:path>
              </a:pathLst>
            </a:custGeom>
            <a:solidFill>
              <a:srgbClr val="d8d8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813" name="object 50" descr=""/>
            <p:cNvPicPr/>
            <p:nvPr/>
          </p:nvPicPr>
          <p:blipFill>
            <a:blip r:embed="rId1"/>
            <a:stretch/>
          </p:blipFill>
          <p:spPr>
            <a:xfrm>
              <a:off x="4736160" y="130608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14" name="object 51"/>
            <p:cNvSpPr/>
            <p:nvPr/>
          </p:nvSpPr>
          <p:spPr>
            <a:xfrm>
              <a:off x="4493520" y="1746000"/>
              <a:ext cx="156600" cy="156600"/>
            </a:xfrm>
            <a:custGeom>
              <a:avLst/>
              <a:gdLst/>
              <a:ahLst/>
              <a:rect l="l" t="t" r="r" b="b"/>
              <a:pathLst>
                <a:path w="156845" h="156844">
                  <a:moveTo>
                    <a:pt x="78299" y="156599"/>
                  </a:moveTo>
                  <a:lnTo>
                    <a:pt x="47819" y="150446"/>
                  </a:lnTo>
                  <a:lnTo>
                    <a:pt x="22931" y="133666"/>
                  </a:lnTo>
                  <a:lnTo>
                    <a:pt x="6152" y="108778"/>
                  </a:lnTo>
                  <a:lnTo>
                    <a:pt x="0" y="78299"/>
                  </a:lnTo>
                  <a:lnTo>
                    <a:pt x="6152" y="47821"/>
                  </a:lnTo>
                  <a:lnTo>
                    <a:pt x="22932" y="22932"/>
                  </a:lnTo>
                  <a:lnTo>
                    <a:pt x="47819" y="6153"/>
                  </a:lnTo>
                  <a:lnTo>
                    <a:pt x="78299" y="0"/>
                  </a:lnTo>
                  <a:lnTo>
                    <a:pt x="93649" y="1518"/>
                  </a:lnTo>
                  <a:lnTo>
                    <a:pt x="133675" y="22933"/>
                  </a:lnTo>
                  <a:lnTo>
                    <a:pt x="155081" y="62952"/>
                  </a:lnTo>
                  <a:lnTo>
                    <a:pt x="156599" y="78299"/>
                  </a:lnTo>
                  <a:lnTo>
                    <a:pt x="150447" y="108778"/>
                  </a:lnTo>
                  <a:lnTo>
                    <a:pt x="133668" y="133666"/>
                  </a:lnTo>
                  <a:lnTo>
                    <a:pt x="108780" y="150446"/>
                  </a:lnTo>
                  <a:lnTo>
                    <a:pt x="78299" y="156599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5" name="object 52"/>
            <p:cNvSpPr/>
            <p:nvPr/>
          </p:nvSpPr>
          <p:spPr>
            <a:xfrm>
              <a:off x="4493520" y="1746000"/>
              <a:ext cx="156600" cy="156600"/>
            </a:xfrm>
            <a:custGeom>
              <a:avLst/>
              <a:gdLst/>
              <a:ahLst/>
              <a:rect l="l" t="t" r="r" b="b"/>
              <a:pathLst>
                <a:path w="156845" h="156844">
                  <a:moveTo>
                    <a:pt x="0" y="78299"/>
                  </a:moveTo>
                  <a:lnTo>
                    <a:pt x="6152" y="47821"/>
                  </a:lnTo>
                  <a:lnTo>
                    <a:pt x="22931" y="22933"/>
                  </a:lnTo>
                  <a:lnTo>
                    <a:pt x="47819" y="6153"/>
                  </a:lnTo>
                  <a:lnTo>
                    <a:pt x="78299" y="0"/>
                  </a:lnTo>
                  <a:lnTo>
                    <a:pt x="121742" y="13155"/>
                  </a:lnTo>
                  <a:lnTo>
                    <a:pt x="150640" y="48335"/>
                  </a:lnTo>
                  <a:lnTo>
                    <a:pt x="156599" y="78299"/>
                  </a:lnTo>
                  <a:lnTo>
                    <a:pt x="150447" y="108778"/>
                  </a:lnTo>
                  <a:lnTo>
                    <a:pt x="133668" y="133666"/>
                  </a:lnTo>
                  <a:lnTo>
                    <a:pt x="108780" y="150446"/>
                  </a:lnTo>
                  <a:lnTo>
                    <a:pt x="78299" y="156599"/>
                  </a:lnTo>
                  <a:lnTo>
                    <a:pt x="47819" y="150446"/>
                  </a:lnTo>
                  <a:lnTo>
                    <a:pt x="22931" y="133666"/>
                  </a:lnTo>
                  <a:lnTo>
                    <a:pt x="6152" y="108778"/>
                  </a:lnTo>
                  <a:lnTo>
                    <a:pt x="0" y="782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816" name="object 53" descr=""/>
            <p:cNvPicPr/>
            <p:nvPr/>
          </p:nvPicPr>
          <p:blipFill>
            <a:blip r:embed="rId2"/>
            <a:stretch/>
          </p:blipFill>
          <p:spPr>
            <a:xfrm>
              <a:off x="3994920" y="174132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17" name="object 54"/>
            <p:cNvSpPr/>
            <p:nvPr/>
          </p:nvSpPr>
          <p:spPr>
            <a:xfrm>
              <a:off x="4646160" y="1898640"/>
              <a:ext cx="156600" cy="156600"/>
            </a:xfrm>
            <a:custGeom>
              <a:avLst/>
              <a:gdLst/>
              <a:ahLst/>
              <a:rect l="l" t="t" r="r" b="b"/>
              <a:pathLst>
                <a:path w="156845" h="156844">
                  <a:moveTo>
                    <a:pt x="78299" y="156599"/>
                  </a:moveTo>
                  <a:lnTo>
                    <a:pt x="47819" y="150446"/>
                  </a:lnTo>
                  <a:lnTo>
                    <a:pt x="22931" y="133666"/>
                  </a:lnTo>
                  <a:lnTo>
                    <a:pt x="6152" y="108778"/>
                  </a:lnTo>
                  <a:lnTo>
                    <a:pt x="0" y="78299"/>
                  </a:lnTo>
                  <a:lnTo>
                    <a:pt x="6152" y="47821"/>
                  </a:lnTo>
                  <a:lnTo>
                    <a:pt x="22932" y="22932"/>
                  </a:lnTo>
                  <a:lnTo>
                    <a:pt x="47819" y="6153"/>
                  </a:lnTo>
                  <a:lnTo>
                    <a:pt x="78299" y="0"/>
                  </a:lnTo>
                  <a:lnTo>
                    <a:pt x="93649" y="1518"/>
                  </a:lnTo>
                  <a:lnTo>
                    <a:pt x="133675" y="22933"/>
                  </a:lnTo>
                  <a:lnTo>
                    <a:pt x="155081" y="62952"/>
                  </a:lnTo>
                  <a:lnTo>
                    <a:pt x="156599" y="78299"/>
                  </a:lnTo>
                  <a:lnTo>
                    <a:pt x="150447" y="108778"/>
                  </a:lnTo>
                  <a:lnTo>
                    <a:pt x="133668" y="133666"/>
                  </a:lnTo>
                  <a:lnTo>
                    <a:pt x="108780" y="150446"/>
                  </a:lnTo>
                  <a:lnTo>
                    <a:pt x="78299" y="156599"/>
                  </a:lnTo>
                  <a:close/>
                </a:path>
              </a:pathLst>
            </a:custGeom>
            <a:solidFill>
              <a:srgbClr val="dfe8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8" name="object 55"/>
            <p:cNvSpPr/>
            <p:nvPr/>
          </p:nvSpPr>
          <p:spPr>
            <a:xfrm>
              <a:off x="4646160" y="1898640"/>
              <a:ext cx="156600" cy="156600"/>
            </a:xfrm>
            <a:custGeom>
              <a:avLst/>
              <a:gdLst/>
              <a:ahLst/>
              <a:rect l="l" t="t" r="r" b="b"/>
              <a:pathLst>
                <a:path w="156845" h="156844">
                  <a:moveTo>
                    <a:pt x="0" y="78299"/>
                  </a:moveTo>
                  <a:lnTo>
                    <a:pt x="6152" y="47821"/>
                  </a:lnTo>
                  <a:lnTo>
                    <a:pt x="22931" y="22933"/>
                  </a:lnTo>
                  <a:lnTo>
                    <a:pt x="47819" y="6153"/>
                  </a:lnTo>
                  <a:lnTo>
                    <a:pt x="78299" y="0"/>
                  </a:lnTo>
                  <a:lnTo>
                    <a:pt x="121742" y="13155"/>
                  </a:lnTo>
                  <a:lnTo>
                    <a:pt x="150640" y="48335"/>
                  </a:lnTo>
                  <a:lnTo>
                    <a:pt x="156599" y="78299"/>
                  </a:lnTo>
                  <a:lnTo>
                    <a:pt x="150447" y="108778"/>
                  </a:lnTo>
                  <a:lnTo>
                    <a:pt x="133668" y="133666"/>
                  </a:lnTo>
                  <a:lnTo>
                    <a:pt x="108780" y="150446"/>
                  </a:lnTo>
                  <a:lnTo>
                    <a:pt x="78299" y="156599"/>
                  </a:lnTo>
                  <a:lnTo>
                    <a:pt x="47819" y="150446"/>
                  </a:lnTo>
                  <a:lnTo>
                    <a:pt x="22931" y="133666"/>
                  </a:lnTo>
                  <a:lnTo>
                    <a:pt x="6152" y="108778"/>
                  </a:lnTo>
                  <a:lnTo>
                    <a:pt x="0" y="78299"/>
                  </a:lnTo>
                  <a:close/>
                </a:path>
              </a:pathLst>
            </a:custGeom>
            <a:noFill/>
            <a:ln w="9524">
              <a:solidFill>
                <a:srgbClr val="66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819" name="object 56" descr=""/>
            <p:cNvPicPr/>
            <p:nvPr/>
          </p:nvPicPr>
          <p:blipFill>
            <a:blip r:embed="rId3"/>
            <a:stretch/>
          </p:blipFill>
          <p:spPr>
            <a:xfrm>
              <a:off x="5239080" y="130608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20" name="object 57" descr=""/>
            <p:cNvPicPr/>
            <p:nvPr/>
          </p:nvPicPr>
          <p:blipFill>
            <a:blip r:embed="rId4"/>
            <a:stretch/>
          </p:blipFill>
          <p:spPr>
            <a:xfrm>
              <a:off x="5440320" y="889920"/>
              <a:ext cx="165600" cy="165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21" name="object 58"/>
            <p:cNvSpPr/>
            <p:nvPr/>
          </p:nvSpPr>
          <p:spPr>
            <a:xfrm>
              <a:off x="4023000" y="929520"/>
              <a:ext cx="1767960" cy="1190160"/>
            </a:xfrm>
            <a:custGeom>
              <a:avLst/>
              <a:gdLst/>
              <a:ahLst/>
              <a:rect l="l" t="t" r="r" b="b"/>
              <a:pathLst>
                <a:path w="1768475" h="1190625">
                  <a:moveTo>
                    <a:pt x="0" y="1190097"/>
                  </a:moveTo>
                  <a:lnTo>
                    <a:pt x="1767896" y="0"/>
                  </a:lnTo>
                </a:path>
              </a:pathLst>
            </a:custGeom>
            <a:noFill/>
            <a:ln w="38099">
              <a:solidFill>
                <a:srgbClr val="9ed15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2" name="object 59"/>
            <p:cNvSpPr/>
            <p:nvPr/>
          </p:nvSpPr>
          <p:spPr>
            <a:xfrm>
              <a:off x="3981240" y="917280"/>
              <a:ext cx="1486800" cy="1668600"/>
            </a:xfrm>
            <a:custGeom>
              <a:avLst/>
              <a:gdLst/>
              <a:ahLst/>
              <a:rect l="l" t="t" r="r" b="b"/>
              <a:pathLst>
                <a:path w="1487170" h="1668780">
                  <a:moveTo>
                    <a:pt x="0" y="1668589"/>
                  </a:moveTo>
                  <a:lnTo>
                    <a:pt x="1486797" y="0"/>
                  </a:lnTo>
                </a:path>
              </a:pathLst>
            </a:custGeom>
            <a:noFill/>
            <a:ln w="28574">
              <a:solidFill>
                <a:srgbClr val="26858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23" name="object 60"/>
          <p:cNvSpPr/>
          <p:nvPr/>
        </p:nvSpPr>
        <p:spPr>
          <a:xfrm>
            <a:off x="5860800" y="271980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824" name="PlaceHolder 1"/>
          <p:cNvSpPr>
            <a:spLocks noGrp="1"/>
          </p:cNvSpPr>
          <p:nvPr>
            <p:ph type="sldNum" idx="60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9720D3DC-5C6A-47E5-AAF6-E84A9F963F3E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25" name="object 61"/>
          <p:cNvSpPr/>
          <p:nvPr/>
        </p:nvSpPr>
        <p:spPr>
          <a:xfrm>
            <a:off x="3736080" y="78480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826" name="object 62"/>
          <p:cNvSpPr/>
          <p:nvPr/>
        </p:nvSpPr>
        <p:spPr>
          <a:xfrm>
            <a:off x="3736080" y="2657520"/>
            <a:ext cx="1317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400" spc="-52" strike="noStrike">
                <a:latin typeface="Verdana"/>
              </a:rPr>
              <a:t>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827" name="object 63"/>
          <p:cNvSpPr/>
          <p:nvPr/>
        </p:nvSpPr>
        <p:spPr>
          <a:xfrm>
            <a:off x="1302840" y="3063600"/>
            <a:ext cx="7017840" cy="117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1" lang="en-GB" sz="2400" spc="-191" strike="noStrike">
                <a:solidFill>
                  <a:srgbClr val="266d77"/>
                </a:solidFill>
                <a:latin typeface="Verdana"/>
              </a:rPr>
              <a:t>Bias</a:t>
            </a:r>
            <a:r>
              <a:rPr b="1" lang="en-GB" sz="24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86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another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variable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6" strike="noStrike">
                <a:solidFill>
                  <a:srgbClr val="266d77"/>
                </a:solidFill>
                <a:latin typeface="Verdana"/>
              </a:rPr>
              <a:t>is</a:t>
            </a:r>
            <a:r>
              <a:rPr b="0" lang="en-GB" sz="2400" spc="-2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not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input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97" strike="noStrike">
                <a:solidFill>
                  <a:srgbClr val="266d77"/>
                </a:solidFill>
                <a:latin typeface="Verdana"/>
              </a:rPr>
              <a:t>dependent </a:t>
            </a:r>
            <a:r>
              <a:rPr b="0" lang="en-GB" sz="2400" spc="-177" strike="noStrike">
                <a:solidFill>
                  <a:srgbClr val="266d77"/>
                </a:solidFill>
                <a:latin typeface="Verdana"/>
              </a:rPr>
              <a:t>(as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11" strike="noStrike">
                <a:solidFill>
                  <a:srgbClr val="266d77"/>
                </a:solidFill>
                <a:latin typeface="Verdana"/>
              </a:rPr>
              <a:t>opposed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400" spc="-20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51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32" strike="noStrike">
                <a:solidFill>
                  <a:srgbClr val="266d77"/>
                </a:solidFill>
                <a:latin typeface="Verdana"/>
              </a:rPr>
              <a:t>weights).</a:t>
            </a:r>
            <a:endParaRPr b="0" lang="en-GB" sz="2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9"/>
              </a:spcBef>
              <a:buNone/>
            </a:pPr>
            <a:r>
              <a:rPr b="1" lang="en-GB" sz="2400" spc="-225" strike="noStrike">
                <a:solidFill>
                  <a:srgbClr val="266d77"/>
                </a:solidFill>
                <a:latin typeface="Verdana"/>
              </a:rPr>
              <a:t>Normalizaťion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97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2" strike="noStrike">
                <a:solidFill>
                  <a:srgbClr val="266d77"/>
                </a:solidFill>
                <a:latin typeface="Verdana"/>
              </a:rPr>
              <a:t>inpuťs</a:t>
            </a:r>
            <a:r>
              <a:rPr b="1" lang="en-GB" sz="24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05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80" strike="noStrike">
                <a:solidFill>
                  <a:srgbClr val="266d77"/>
                </a:solidFill>
                <a:latin typeface="Verdana"/>
              </a:rPr>
              <a:t>ouťpuťs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828" name="PlaceHolder 2"/>
          <p:cNvSpPr>
            <a:spLocks noGrp="1"/>
          </p:cNvSpPr>
          <p:nvPr>
            <p:ph type="title"/>
          </p:nvPr>
        </p:nvSpPr>
        <p:spPr>
          <a:xfrm>
            <a:off x="950040" y="1261800"/>
            <a:ext cx="146448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400" spc="-182" strike="noStrike">
                <a:solidFill>
                  <a:srgbClr val="000000"/>
                </a:solidFill>
                <a:latin typeface="Verdana"/>
              </a:rPr>
              <a:t>y</a:t>
            </a:r>
            <a:r>
              <a:rPr b="0" lang="en-GB" sz="24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GB" sz="2400" spc="-531" strike="noStrike">
                <a:solidFill>
                  <a:srgbClr val="000000"/>
                </a:solidFill>
                <a:latin typeface="Verdana"/>
              </a:rPr>
              <a:t>=</a:t>
            </a:r>
            <a:r>
              <a:rPr b="0" lang="en-GB" sz="24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GB" sz="2400" spc="-52" strike="noStrike">
                <a:solidFill>
                  <a:srgbClr val="000000"/>
                </a:solidFill>
                <a:latin typeface="Verdana"/>
              </a:rPr>
              <a:t>wx</a:t>
            </a:r>
            <a:r>
              <a:rPr b="0" lang="en-GB" sz="24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GB" sz="2400" spc="-531" strike="noStrike">
                <a:solidFill>
                  <a:srgbClr val="000000"/>
                </a:solidFill>
                <a:latin typeface="Verdana"/>
              </a:rPr>
              <a:t>+</a:t>
            </a:r>
            <a:r>
              <a:rPr b="0" lang="en-GB" sz="2400" spc="-23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en-GB" sz="2400" spc="-52" strike="noStrike">
                <a:solidFill>
                  <a:srgbClr val="000000"/>
                </a:solidFill>
                <a:latin typeface="Verdana"/>
              </a:rPr>
              <a:t>b</a:t>
            </a:r>
            <a:endParaRPr b="0" lang="en-GB" sz="24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09" strike="noStrike">
                <a:solidFill>
                  <a:srgbClr val="9ed154"/>
                </a:solidFill>
                <a:latin typeface="Roboto Medium"/>
              </a:rPr>
              <a:t>Neural</a:t>
            </a:r>
            <a:r>
              <a:rPr b="0" lang="en-GB" sz="3000" spc="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9" strike="noStrike">
                <a:solidFill>
                  <a:srgbClr val="9ed154"/>
                </a:solidFill>
                <a:latin typeface="Roboto Medium"/>
              </a:rPr>
              <a:t>Networks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9" strike="noStrike">
                <a:solidFill>
                  <a:srgbClr val="9ed154"/>
                </a:solidFill>
                <a:latin typeface="Roboto Medium"/>
              </a:rPr>
              <a:t>Tuning?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830" name="PlaceHolder 2"/>
          <p:cNvSpPr>
            <a:spLocks noGrp="1"/>
          </p:cNvSpPr>
          <p:nvPr>
            <p:ph type="sldNum" idx="61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7ADE8B01-B6E6-4661-9778-06D12D5E3FA3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31" name="object 3"/>
          <p:cNvSpPr/>
          <p:nvPr/>
        </p:nvSpPr>
        <p:spPr>
          <a:xfrm>
            <a:off x="315720" y="1652400"/>
            <a:ext cx="6786000" cy="23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1520" bIns="0" anchor="t">
            <a:spAutoFit/>
          </a:bodyPr>
          <a:p>
            <a:pPr marL="12600">
              <a:lnSpc>
                <a:spcPct val="100000"/>
              </a:lnSpc>
              <a:spcBef>
                <a:spcPts val="799"/>
              </a:spcBef>
              <a:buNone/>
            </a:pPr>
            <a:r>
              <a:rPr b="1" lang="en-GB" sz="2400" spc="-262" strike="noStrike">
                <a:solidFill>
                  <a:srgbClr val="266d77"/>
                </a:solidFill>
                <a:latin typeface="Verdana"/>
              </a:rPr>
              <a:t>Archiťgcťurg: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62" strike="noStrike">
                <a:solidFill>
                  <a:srgbClr val="266d77"/>
                </a:solidFill>
                <a:latin typeface="Verdana"/>
              </a:rPr>
              <a:t>Rulgs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97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90" strike="noStrike">
                <a:solidFill>
                  <a:srgbClr val="266d77"/>
                </a:solidFill>
                <a:latin typeface="Verdana"/>
              </a:rPr>
              <a:t>ťhumb</a:t>
            </a:r>
            <a:endParaRPr b="0" lang="en-GB" sz="2400" spc="-1" strike="noStrike">
              <a:latin typeface="Arial"/>
            </a:endParaRPr>
          </a:p>
          <a:p>
            <a:pPr marL="469440" indent="-444600">
              <a:lnSpc>
                <a:spcPct val="100000"/>
              </a:lnSpc>
              <a:spcBef>
                <a:spcPts val="590"/>
              </a:spcBef>
              <a:buClr>
                <a:srgbClr val="266d77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1" lang="en-GB" sz="2000" spc="-171" strike="noStrike">
                <a:solidFill>
                  <a:srgbClr val="266d77"/>
                </a:solidFill>
                <a:latin typeface="Verdana"/>
              </a:rPr>
              <a:t>Widťh</a:t>
            </a:r>
            <a:r>
              <a:rPr b="1" lang="en-GB" sz="20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97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50" strike="noStrike">
                <a:solidFill>
                  <a:srgbClr val="266d77"/>
                </a:solidFill>
                <a:latin typeface="Verdana"/>
              </a:rPr>
              <a:t>bgťwggn</a:t>
            </a:r>
            <a:r>
              <a:rPr b="1" lang="en-GB" sz="20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50" strike="noStrike">
                <a:solidFill>
                  <a:srgbClr val="266d77"/>
                </a:solidFill>
                <a:latin typeface="Verdana"/>
              </a:rPr>
              <a:t>numbgr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7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0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16" strike="noStrike">
                <a:solidFill>
                  <a:srgbClr val="266d77"/>
                </a:solidFill>
                <a:latin typeface="Verdana"/>
              </a:rPr>
              <a:t>fgaťurg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77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02" strike="noStrike">
                <a:solidFill>
                  <a:srgbClr val="266d77"/>
                </a:solidFill>
                <a:latin typeface="Verdana"/>
              </a:rPr>
              <a:t>ouťpuť</a:t>
            </a:r>
            <a:r>
              <a:rPr b="1" lang="en-GB" sz="20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6" strike="noStrike">
                <a:solidFill>
                  <a:srgbClr val="266d77"/>
                </a:solidFill>
                <a:latin typeface="Verdana"/>
              </a:rPr>
              <a:t>sizg</a:t>
            </a:r>
            <a:endParaRPr b="0" lang="en-GB" sz="2000" spc="-1" strike="noStrike">
              <a:latin typeface="Arial"/>
            </a:endParaRPr>
          </a:p>
          <a:p>
            <a:pPr marL="469440" indent="-444960">
              <a:lnSpc>
                <a:spcPct val="100000"/>
              </a:lnSpc>
              <a:buClr>
                <a:srgbClr val="266d77"/>
              </a:buClr>
              <a:buFont typeface="StarSymbol"/>
              <a:buAutoNum type="arabicPeriod"/>
              <a:tabLst>
                <a:tab algn="l" pos="469440"/>
                <a:tab algn="l" pos="1527840"/>
              </a:tabLst>
            </a:pPr>
            <a:r>
              <a:rPr b="1" lang="en-GB" sz="2000" spc="-211" strike="noStrike">
                <a:solidFill>
                  <a:srgbClr val="266d77"/>
                </a:solidFill>
                <a:latin typeface="Verdana"/>
              </a:rPr>
              <a:t>Dgpťh</a:t>
            </a:r>
            <a:r>
              <a:rPr b="1" lang="en-GB" sz="20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52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1" lang="en-GB" sz="2000" spc="-1" strike="noStrike">
                <a:solidFill>
                  <a:srgbClr val="266d77"/>
                </a:solidFill>
                <a:latin typeface="Verdana"/>
              </a:rPr>
              <a:t>	</a:t>
            </a:r>
            <a:r>
              <a:rPr b="1" lang="en-GB" sz="2000" spc="-245" strike="noStrike">
                <a:solidFill>
                  <a:srgbClr val="266d77"/>
                </a:solidFill>
                <a:latin typeface="Verdana"/>
              </a:rPr>
              <a:t>ťhg</a:t>
            </a:r>
            <a:r>
              <a:rPr b="1" lang="en-GB" sz="20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76" strike="noStrike">
                <a:solidFill>
                  <a:srgbClr val="266d77"/>
                </a:solidFill>
                <a:latin typeface="Verdana"/>
              </a:rPr>
              <a:t>morg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25" strike="noStrike">
                <a:solidFill>
                  <a:srgbClr val="266d77"/>
                </a:solidFill>
                <a:latin typeface="Verdana"/>
              </a:rPr>
              <a:t>complgx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45" strike="noStrike">
                <a:solidFill>
                  <a:srgbClr val="266d77"/>
                </a:solidFill>
                <a:latin typeface="Verdana"/>
              </a:rPr>
              <a:t>ťhg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31" strike="noStrike">
                <a:solidFill>
                  <a:srgbClr val="266d77"/>
                </a:solidFill>
                <a:latin typeface="Verdana"/>
              </a:rPr>
              <a:t>problgm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(complgx </a:t>
            </a:r>
            <a:r>
              <a:rPr b="1" lang="en-GB" sz="2000" spc="-242" strike="noStrike">
                <a:solidFill>
                  <a:srgbClr val="266d77"/>
                </a:solidFill>
                <a:latin typeface="Verdana"/>
              </a:rPr>
              <a:t>boundarQ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11" strike="noStrike">
                <a:solidFill>
                  <a:srgbClr val="266d77"/>
                </a:solidFill>
                <a:latin typeface="Verdana"/>
              </a:rPr>
              <a:t>condiťion)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45" strike="noStrike">
                <a:solidFill>
                  <a:srgbClr val="266d77"/>
                </a:solidFill>
                <a:latin typeface="Verdana"/>
              </a:rPr>
              <a:t>ťhg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56" strike="noStrike">
                <a:solidFill>
                  <a:srgbClr val="266d77"/>
                </a:solidFill>
                <a:latin typeface="Verdana"/>
              </a:rPr>
              <a:t>dggpgr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372" strike="noStrike">
                <a:solidFill>
                  <a:srgbClr val="266d77"/>
                </a:solidFill>
                <a:latin typeface="Verdana"/>
              </a:rPr>
              <a:t>Qou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11" strike="noStrike">
                <a:solidFill>
                  <a:srgbClr val="266d77"/>
                </a:solidFill>
                <a:latin typeface="Verdana"/>
              </a:rPr>
              <a:t>go.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51" strike="noStrike">
                <a:solidFill>
                  <a:srgbClr val="266d77"/>
                </a:solidFill>
                <a:latin typeface="Verdana"/>
              </a:rPr>
              <a:t>Sťarť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85" strike="noStrike">
                <a:solidFill>
                  <a:srgbClr val="266d77"/>
                </a:solidFill>
                <a:latin typeface="Verdana"/>
              </a:rPr>
              <a:t>simplg </a:t>
            </a:r>
            <a:r>
              <a:rPr b="1" lang="en-GB" sz="2000" spc="-177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16" strike="noStrike">
                <a:solidFill>
                  <a:srgbClr val="266d77"/>
                </a:solidFill>
                <a:latin typeface="Verdana"/>
              </a:rPr>
              <a:t>incrgasg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56" strike="noStrike">
                <a:solidFill>
                  <a:srgbClr val="266d77"/>
                </a:solidFill>
                <a:latin typeface="Verdana"/>
              </a:rPr>
              <a:t>complgxiťQ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60" strike="noStrike">
                <a:solidFill>
                  <a:srgbClr val="266d77"/>
                </a:solidFill>
                <a:latin typeface="Verdana"/>
              </a:rPr>
              <a:t>as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372" strike="noStrike">
                <a:solidFill>
                  <a:srgbClr val="266d77"/>
                </a:solidFill>
                <a:latin typeface="Verdana"/>
              </a:rPr>
              <a:t>Qou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6" strike="noStrike">
                <a:solidFill>
                  <a:srgbClr val="266d77"/>
                </a:solidFill>
                <a:latin typeface="Verdana"/>
              </a:rPr>
              <a:t>go.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PlaceHolder 1"/>
          <p:cNvSpPr>
            <a:spLocks noGrp="1"/>
          </p:cNvSpPr>
          <p:nvPr>
            <p:ph type="title"/>
          </p:nvPr>
        </p:nvSpPr>
        <p:spPr>
          <a:xfrm>
            <a:off x="291240" y="857880"/>
            <a:ext cx="604944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2000" spc="-222" strike="noStrike">
                <a:solidFill>
                  <a:srgbClr val="266d77"/>
                </a:solidFill>
                <a:latin typeface="Verdana"/>
              </a:rPr>
              <a:t>Oťhgr</a:t>
            </a:r>
            <a:r>
              <a:rPr b="1" lang="en-GB" sz="20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45" strike="noStrike">
                <a:solidFill>
                  <a:srgbClr val="266d77"/>
                </a:solidFill>
                <a:latin typeface="Verdana"/>
              </a:rPr>
              <a:t>HQpgrParamgťgrs</a:t>
            </a:r>
            <a:r>
              <a:rPr b="1" lang="en-GB" sz="2000" spc="-10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11" strike="noStrike">
                <a:solidFill>
                  <a:srgbClr val="266d77"/>
                </a:solidFill>
                <a:latin typeface="Verdana"/>
              </a:rPr>
              <a:t>(baťch</a:t>
            </a:r>
            <a:r>
              <a:rPr b="1" lang="en-GB" sz="2000" spc="-10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22" strike="noStrike">
                <a:solidFill>
                  <a:srgbClr val="266d77"/>
                </a:solidFill>
                <a:latin typeface="Verdana"/>
              </a:rPr>
              <a:t>sizg,</a:t>
            </a:r>
            <a:r>
              <a:rPr b="1" lang="en-GB" sz="2000" spc="-10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05" strike="noStrike">
                <a:solidFill>
                  <a:srgbClr val="266d77"/>
                </a:solidFill>
                <a:latin typeface="Verdana"/>
              </a:rPr>
              <a:t>lgarning</a:t>
            </a:r>
            <a:r>
              <a:rPr b="1" lang="en-GB" sz="2000" spc="-10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71" strike="noStrike">
                <a:solidFill>
                  <a:srgbClr val="266d77"/>
                </a:solidFill>
                <a:latin typeface="Verdana"/>
              </a:rPr>
              <a:t>raťg, </a:t>
            </a:r>
            <a:r>
              <a:rPr b="1" lang="en-GB" sz="2000" spc="-262" strike="noStrike">
                <a:solidFill>
                  <a:srgbClr val="266d77"/>
                </a:solidFill>
                <a:latin typeface="Verdana"/>
              </a:rPr>
              <a:t>momgnťum,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31" strike="noStrike">
                <a:solidFill>
                  <a:srgbClr val="266d77"/>
                </a:solidFill>
                <a:latin typeface="Verdana"/>
              </a:rPr>
              <a:t>dropouť...)</a:t>
            </a:r>
            <a:endParaRPr b="0" lang="en-GB" sz="2000" spc="-1" strike="noStrike">
              <a:latin typeface="Calibri"/>
            </a:endParaRPr>
          </a:p>
        </p:txBody>
      </p:sp>
      <p:sp>
        <p:nvSpPr>
          <p:cNvPr id="2833" name="PlaceHolder 2"/>
          <p:cNvSpPr>
            <a:spLocks noGrp="1"/>
          </p:cNvSpPr>
          <p:nvPr>
            <p:ph type="sldNum" idx="62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60A56A62-FC87-4C2D-8E4C-15C341678A0E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34" name="object 3"/>
          <p:cNvSpPr/>
          <p:nvPr/>
        </p:nvSpPr>
        <p:spPr>
          <a:xfrm>
            <a:off x="291240" y="1543680"/>
            <a:ext cx="3373920" cy="21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2000" spc="-222" strike="noStrike">
                <a:solidFill>
                  <a:srgbClr val="266d77"/>
                </a:solidFill>
                <a:latin typeface="Verdana"/>
              </a:rPr>
              <a:t>Ordgr</a:t>
            </a:r>
            <a:r>
              <a:rPr b="1" lang="en-GB" sz="20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71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0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imporťancg:</a:t>
            </a:r>
            <a:endParaRPr b="0" lang="en-GB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85"/>
              </a:spcBef>
              <a:buNone/>
            </a:pPr>
            <a:endParaRPr b="0" lang="en-GB" sz="2000" spc="-1" strike="noStrike">
              <a:latin typeface="Arial"/>
            </a:endParaRPr>
          </a:p>
          <a:p>
            <a:pPr marL="469440" indent="-397440">
              <a:lnSpc>
                <a:spcPts val="1911"/>
              </a:lnSpc>
              <a:buClr>
                <a:srgbClr val="282828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learning</a:t>
            </a:r>
            <a:r>
              <a:rPr b="0" lang="en-GB" sz="1600" spc="-41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21" strike="noStrike">
                <a:solidFill>
                  <a:srgbClr val="282828"/>
                </a:solidFill>
                <a:latin typeface="Arial"/>
              </a:rPr>
              <a:t>rate</a:t>
            </a:r>
            <a:endParaRPr b="0" lang="en-GB" sz="1600" spc="-1" strike="noStrike">
              <a:latin typeface="Arial"/>
            </a:endParaRPr>
          </a:p>
          <a:p>
            <a:pPr marL="469440" indent="-397440">
              <a:lnSpc>
                <a:spcPts val="1911"/>
              </a:lnSpc>
              <a:buClr>
                <a:srgbClr val="282828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Momentum</a:t>
            </a:r>
            <a:r>
              <a:rPr b="0" lang="en-GB" sz="1600" spc="-46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β,</a:t>
            </a:r>
            <a:r>
              <a:rPr b="0" lang="en-GB" sz="1600" spc="-46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for</a:t>
            </a:r>
            <a:r>
              <a:rPr b="0" lang="en-GB" sz="1600" spc="-41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RMSprop,</a:t>
            </a:r>
            <a:r>
              <a:rPr b="0" lang="en-GB" sz="1600" spc="-46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21" strike="noStrike">
                <a:solidFill>
                  <a:srgbClr val="282828"/>
                </a:solidFill>
                <a:latin typeface="Arial"/>
              </a:rPr>
              <a:t>etc.</a:t>
            </a:r>
            <a:endParaRPr b="0" lang="en-GB" sz="1600" spc="-1" strike="noStrike">
              <a:latin typeface="Arial"/>
            </a:endParaRPr>
          </a:p>
          <a:p>
            <a:pPr marL="469440" indent="-397440">
              <a:lnSpc>
                <a:spcPct val="100000"/>
              </a:lnSpc>
              <a:spcBef>
                <a:spcPts val="31"/>
              </a:spcBef>
              <a:buClr>
                <a:srgbClr val="282828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1600" spc="-12" strike="noStrike">
                <a:solidFill>
                  <a:srgbClr val="282828"/>
                </a:solidFill>
                <a:latin typeface="Arial"/>
              </a:rPr>
              <a:t>Mini-</a:t>
            </a: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batch </a:t>
            </a:r>
            <a:r>
              <a:rPr b="0" lang="en-GB" sz="1600" spc="-21" strike="noStrike">
                <a:solidFill>
                  <a:srgbClr val="282828"/>
                </a:solidFill>
                <a:latin typeface="Arial"/>
              </a:rPr>
              <a:t>size</a:t>
            </a:r>
            <a:endParaRPr b="0" lang="en-GB" sz="1600" spc="-1" strike="noStrike">
              <a:latin typeface="Arial"/>
            </a:endParaRPr>
          </a:p>
          <a:p>
            <a:pPr marL="469440" indent="-397440">
              <a:lnSpc>
                <a:spcPct val="100000"/>
              </a:lnSpc>
              <a:spcBef>
                <a:spcPts val="31"/>
              </a:spcBef>
              <a:buClr>
                <a:srgbClr val="282828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Number</a:t>
            </a:r>
            <a:r>
              <a:rPr b="0" lang="en-GB" sz="1600" spc="-21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of</a:t>
            </a:r>
            <a:r>
              <a:rPr b="0" lang="en-GB" sz="1600" spc="-21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hidden</a:t>
            </a:r>
            <a:r>
              <a:rPr b="0" lang="en-GB" sz="1600" spc="-21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12" strike="noStrike">
                <a:solidFill>
                  <a:srgbClr val="282828"/>
                </a:solidFill>
                <a:latin typeface="Arial"/>
              </a:rPr>
              <a:t>layers</a:t>
            </a:r>
            <a:endParaRPr b="0" lang="en-GB" sz="1600" spc="-1" strike="noStrike">
              <a:latin typeface="Arial"/>
            </a:endParaRPr>
          </a:p>
          <a:p>
            <a:pPr marL="469440" indent="-397440">
              <a:lnSpc>
                <a:spcPct val="100000"/>
              </a:lnSpc>
              <a:spcBef>
                <a:spcPts val="31"/>
              </a:spcBef>
              <a:buClr>
                <a:srgbClr val="282828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learning</a:t>
            </a:r>
            <a:r>
              <a:rPr b="0" lang="en-GB" sz="1600" spc="-46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1" strike="noStrike">
                <a:solidFill>
                  <a:srgbClr val="282828"/>
                </a:solidFill>
                <a:latin typeface="Arial"/>
              </a:rPr>
              <a:t>rate</a:t>
            </a:r>
            <a:r>
              <a:rPr b="0" lang="en-GB" sz="1600" spc="-46" strike="noStrike">
                <a:solidFill>
                  <a:srgbClr val="282828"/>
                </a:solidFill>
                <a:latin typeface="Arial"/>
              </a:rPr>
              <a:t> </a:t>
            </a:r>
            <a:r>
              <a:rPr b="0" lang="en-GB" sz="1600" spc="-21" strike="noStrike">
                <a:solidFill>
                  <a:srgbClr val="282828"/>
                </a:solidFill>
                <a:latin typeface="Arial"/>
              </a:rPr>
              <a:t>decay</a:t>
            </a:r>
            <a:endParaRPr b="0" lang="en-GB" sz="1600" spc="-1" strike="noStrike">
              <a:latin typeface="Arial"/>
            </a:endParaRPr>
          </a:p>
          <a:p>
            <a:pPr marL="469440" indent="-397440">
              <a:lnSpc>
                <a:spcPct val="100000"/>
              </a:lnSpc>
              <a:spcBef>
                <a:spcPts val="31"/>
              </a:spcBef>
              <a:buClr>
                <a:srgbClr val="282828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1600" spc="-12" strike="noStrike">
                <a:solidFill>
                  <a:srgbClr val="282828"/>
                </a:solidFill>
                <a:latin typeface="Arial"/>
              </a:rPr>
              <a:t>Regu</a:t>
            </a:r>
            <a:r>
              <a:rPr b="0" lang="en-GB" sz="1600" spc="-12" strike="noStrike">
                <a:solidFill>
                  <a:srgbClr val="282828"/>
                </a:solidFill>
                <a:latin typeface="Georgia"/>
              </a:rPr>
              <a:t>larization</a:t>
            </a:r>
            <a:r>
              <a:rPr b="0" lang="en-GB" sz="1600" spc="-1" strike="noStrike">
                <a:solidFill>
                  <a:srgbClr val="282828"/>
                </a:solidFill>
                <a:latin typeface="Georgia"/>
              </a:rPr>
              <a:t> </a:t>
            </a:r>
            <a:r>
              <a:rPr b="0" lang="en-GB" sz="1600" spc="-52" strike="noStrike">
                <a:solidFill>
                  <a:srgbClr val="282828"/>
                </a:solidFill>
                <a:latin typeface="Georgia"/>
              </a:rPr>
              <a:t>λ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PlaceHolder 1"/>
          <p:cNvSpPr>
            <a:spLocks noGrp="1"/>
          </p:cNvSpPr>
          <p:nvPr>
            <p:ph type="title"/>
          </p:nvPr>
        </p:nvSpPr>
        <p:spPr>
          <a:xfrm>
            <a:off x="250200" y="316800"/>
            <a:ext cx="653436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2000" spc="-296" strike="noStrike">
                <a:solidFill>
                  <a:srgbClr val="266d77"/>
                </a:solidFill>
                <a:latin typeface="Verdana"/>
              </a:rPr>
              <a:t>Grid/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76" strike="noStrike">
                <a:solidFill>
                  <a:srgbClr val="266d77"/>
                </a:solidFill>
                <a:latin typeface="Verdana"/>
              </a:rPr>
              <a:t>Random/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45" strike="noStrike">
                <a:solidFill>
                  <a:srgbClr val="266d77"/>
                </a:solidFill>
                <a:latin typeface="Verdana"/>
              </a:rPr>
              <a:t>HQpgrband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22" strike="noStrike">
                <a:solidFill>
                  <a:srgbClr val="266d77"/>
                </a:solidFill>
                <a:latin typeface="Verdana"/>
              </a:rPr>
              <a:t>Sgarch: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57" strike="noStrike">
                <a:solidFill>
                  <a:srgbClr val="266d77"/>
                </a:solidFill>
                <a:latin typeface="Verdana"/>
              </a:rPr>
              <a:t>if</a:t>
            </a:r>
            <a:r>
              <a:rPr b="1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222" strike="noStrike">
                <a:solidFill>
                  <a:srgbClr val="266d77"/>
                </a:solidFill>
                <a:latin typeface="Verdana"/>
              </a:rPr>
              <a:t>paramgťgr</a:t>
            </a:r>
            <a:r>
              <a:rPr b="1" lang="en-GB" sz="20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51" strike="noStrike">
                <a:solidFill>
                  <a:srgbClr val="266d77"/>
                </a:solidFill>
                <a:latin typeface="Verdana"/>
              </a:rPr>
              <a:t>spacg </a:t>
            </a:r>
            <a:r>
              <a:rPr b="1" lang="en-GB" sz="2000" spc="-211" strike="noStrike">
                <a:solidFill>
                  <a:srgbClr val="266d77"/>
                </a:solidFill>
                <a:latin typeface="Verdana"/>
              </a:rPr>
              <a:t>noť</a:t>
            </a:r>
            <a:r>
              <a:rPr b="1" lang="en-GB" sz="20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191" strike="noStrike">
                <a:solidFill>
                  <a:srgbClr val="266d77"/>
                </a:solidFill>
                <a:latin typeface="Verdana"/>
              </a:rPr>
              <a:t>ťo</a:t>
            </a:r>
            <a:r>
              <a:rPr b="1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000" spc="-35" strike="noStrike">
                <a:solidFill>
                  <a:srgbClr val="266d77"/>
                </a:solidFill>
                <a:latin typeface="Verdana"/>
              </a:rPr>
              <a:t>big...</a:t>
            </a:r>
            <a:endParaRPr b="0" lang="en-GB" sz="2000" spc="-1" strike="noStrike">
              <a:latin typeface="Calibri"/>
            </a:endParaRPr>
          </a:p>
        </p:txBody>
      </p:sp>
      <p:pic>
        <p:nvPicPr>
          <p:cNvPr id="2836" name="object 3" descr=""/>
          <p:cNvPicPr/>
          <p:nvPr/>
        </p:nvPicPr>
        <p:blipFill>
          <a:blip r:embed="rId1"/>
          <a:stretch/>
        </p:blipFill>
        <p:spPr>
          <a:xfrm>
            <a:off x="688680" y="1249560"/>
            <a:ext cx="5469480" cy="2758680"/>
          </a:xfrm>
          <a:prstGeom prst="rect">
            <a:avLst/>
          </a:prstGeom>
          <a:ln w="0">
            <a:noFill/>
          </a:ln>
        </p:spPr>
      </p:pic>
      <p:sp>
        <p:nvSpPr>
          <p:cNvPr id="2837" name="PlaceHolder 2"/>
          <p:cNvSpPr>
            <a:spLocks noGrp="1"/>
          </p:cNvSpPr>
          <p:nvPr>
            <p:ph type="sldNum" idx="63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4BA02A73-C4C0-45D8-9ED7-FCF469D35600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37" strike="noStrike">
                <a:solidFill>
                  <a:srgbClr val="9ed154"/>
                </a:solidFill>
                <a:latin typeface="Roboto Medium"/>
              </a:rPr>
              <a:t>Vanishing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gradients</a:t>
            </a:r>
            <a:r>
              <a:rPr b="0" lang="en-GB" sz="3000" spc="2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49" strike="noStrike">
                <a:solidFill>
                  <a:srgbClr val="9ed154"/>
                </a:solidFill>
                <a:latin typeface="Roboto Medium"/>
              </a:rPr>
              <a:t>problem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839" name="PlaceHolder 2"/>
          <p:cNvSpPr>
            <a:spLocks noGrp="1"/>
          </p:cNvSpPr>
          <p:nvPr>
            <p:ph type="sldNum" idx="64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07DCB0F5-A5B7-4CCE-B366-789F5C068143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40" name="object 3"/>
          <p:cNvSpPr/>
          <p:nvPr/>
        </p:nvSpPr>
        <p:spPr>
          <a:xfrm>
            <a:off x="282960" y="1546920"/>
            <a:ext cx="6841800" cy="283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neural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network's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66" strike="noStrike">
                <a:solidFill>
                  <a:srgbClr val="1f2121"/>
                </a:solidFill>
                <a:latin typeface="Verdana"/>
              </a:rPr>
              <a:t>weights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receives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1f2121"/>
                </a:solidFill>
                <a:latin typeface="Verdana"/>
              </a:rPr>
              <a:t>an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1f2121"/>
                </a:solidFill>
                <a:latin typeface="Verdana"/>
              </a:rPr>
              <a:t>update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1f2121"/>
                </a:solidFill>
                <a:latin typeface="Verdana"/>
              </a:rPr>
              <a:t>proportional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to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60" strike="noStrike" u="sng">
                <a:solidFill>
                  <a:srgbClr val="0000ff"/>
                </a:solidFill>
                <a:uFillTx/>
                <a:latin typeface="Verdana"/>
                <a:hlinkClick r:id="rId1"/>
              </a:rPr>
              <a:t>partial</a:t>
            </a:r>
            <a:r>
              <a:rPr b="0" lang="en-GB" sz="2000" spc="-151" strike="noStrike" u="sng">
                <a:solidFill>
                  <a:srgbClr val="0000ff"/>
                </a:solidFill>
                <a:uFillTx/>
                <a:latin typeface="Verdana"/>
                <a:hlinkClick r:id="rId2"/>
              </a:rPr>
              <a:t> </a:t>
            </a:r>
            <a:r>
              <a:rPr b="0" lang="en-GB" sz="2000" spc="-100" strike="noStrike" u="sng">
                <a:solidFill>
                  <a:srgbClr val="0000ff"/>
                </a:solidFill>
                <a:uFillTx/>
                <a:latin typeface="Verdana"/>
                <a:hlinkClick r:id="rId3"/>
              </a:rPr>
              <a:t>derivative</a:t>
            </a:r>
            <a:r>
              <a:rPr b="0" lang="en-GB" sz="2000" spc="-157" strike="noStrike">
                <a:solidFill>
                  <a:srgbClr val="0b0080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1f2121"/>
                </a:solidFill>
                <a:latin typeface="Verdana"/>
              </a:rPr>
              <a:t>of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1f2121"/>
                </a:solidFill>
                <a:latin typeface="Verdana"/>
              </a:rPr>
              <a:t>loss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function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52" strike="noStrike">
                <a:solidFill>
                  <a:srgbClr val="1f2121"/>
                </a:solidFill>
                <a:latin typeface="Verdana"/>
              </a:rPr>
              <a:t>with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respect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1f2121"/>
                </a:solidFill>
                <a:latin typeface="Verdana"/>
              </a:rPr>
              <a:t>to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1f2121"/>
                </a:solidFill>
                <a:latin typeface="Verdana"/>
              </a:rPr>
              <a:t>current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1f2121"/>
                </a:solidFill>
                <a:latin typeface="Verdana"/>
              </a:rPr>
              <a:t>weight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in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each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iteration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1f2121"/>
                </a:solidFill>
                <a:latin typeface="Verdana"/>
              </a:rPr>
              <a:t>of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1f2121"/>
                </a:solidFill>
                <a:latin typeface="Verdana"/>
              </a:rPr>
              <a:t>training.</a:t>
            </a:r>
            <a:endParaRPr b="0" lang="en-GB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1"/>
              </a:spcBef>
              <a:buNone/>
            </a:pP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1f2121"/>
                </a:solidFill>
                <a:latin typeface="Verdana"/>
              </a:rPr>
              <a:t>problem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1f2121"/>
                </a:solidFill>
                <a:latin typeface="Verdana"/>
              </a:rPr>
              <a:t>is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that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in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1f2121"/>
                </a:solidFill>
                <a:latin typeface="Verdana"/>
              </a:rPr>
              <a:t>some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cases,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gradient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41" strike="noStrike">
                <a:solidFill>
                  <a:srgbClr val="1f2121"/>
                </a:solidFill>
                <a:latin typeface="Verdana"/>
              </a:rPr>
              <a:t>will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1f2121"/>
                </a:solidFill>
                <a:latin typeface="Verdana"/>
              </a:rPr>
              <a:t>be </a:t>
            </a: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vanishingly</a:t>
            </a:r>
            <a:r>
              <a:rPr b="0" lang="en-GB" sz="2000" spc="-13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0" strike="noStrike">
                <a:solidFill>
                  <a:srgbClr val="1f2121"/>
                </a:solidFill>
                <a:latin typeface="Verdana"/>
              </a:rPr>
              <a:t>small,</a:t>
            </a:r>
            <a:r>
              <a:rPr b="0" lang="en-GB" sz="2000" spc="-126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effectively</a:t>
            </a:r>
            <a:r>
              <a:rPr b="0" lang="en-GB" sz="2000" spc="-126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preventing</a:t>
            </a:r>
            <a:r>
              <a:rPr b="0" lang="en-GB" sz="2000" spc="-126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26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1f2121"/>
                </a:solidFill>
                <a:latin typeface="Verdana"/>
              </a:rPr>
              <a:t>weight</a:t>
            </a:r>
            <a:r>
              <a:rPr b="0" lang="en-GB" sz="2000" spc="-13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1f2121"/>
                </a:solidFill>
                <a:latin typeface="Verdana"/>
              </a:rPr>
              <a:t>from </a:t>
            </a:r>
            <a:r>
              <a:rPr b="0" lang="en-GB" sz="2000" spc="-75" strike="noStrike">
                <a:solidFill>
                  <a:srgbClr val="1f2121"/>
                </a:solidFill>
                <a:latin typeface="Verdana"/>
              </a:rPr>
              <a:t>changing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its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31" strike="noStrike">
                <a:solidFill>
                  <a:srgbClr val="1f2121"/>
                </a:solidFill>
                <a:latin typeface="Verdana"/>
              </a:rPr>
              <a:t>value.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11" strike="noStrike">
                <a:solidFill>
                  <a:srgbClr val="1f2121"/>
                </a:solidFill>
                <a:latin typeface="Verdana"/>
              </a:rPr>
              <a:t>In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66" strike="noStrike">
                <a:solidFill>
                  <a:srgbClr val="1f2121"/>
                </a:solidFill>
                <a:latin typeface="Verdana"/>
              </a:rPr>
              <a:t>worst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case,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this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6" strike="noStrike">
                <a:solidFill>
                  <a:srgbClr val="1f2121"/>
                </a:solidFill>
                <a:latin typeface="Verdana"/>
              </a:rPr>
              <a:t>may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1f2121"/>
                </a:solidFill>
                <a:latin typeface="Verdana"/>
              </a:rPr>
              <a:t>completely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stop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neural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network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0" strike="noStrike">
                <a:solidFill>
                  <a:srgbClr val="1f2121"/>
                </a:solidFill>
                <a:latin typeface="Verdana"/>
              </a:rPr>
              <a:t>from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further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1f2121"/>
                </a:solidFill>
                <a:latin typeface="Verdana"/>
              </a:rPr>
              <a:t>training.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37" strike="noStrike">
                <a:solidFill>
                  <a:srgbClr val="9ed154"/>
                </a:solidFill>
                <a:latin typeface="Roboto Medium"/>
              </a:rPr>
              <a:t>Vanishing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gradients</a:t>
            </a:r>
            <a:r>
              <a:rPr b="0" lang="en-GB" sz="3000" spc="2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49" strike="noStrike">
                <a:solidFill>
                  <a:srgbClr val="9ed154"/>
                </a:solidFill>
                <a:latin typeface="Roboto Medium"/>
              </a:rPr>
              <a:t>problem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842" name="object 3"/>
          <p:cNvSpPr/>
          <p:nvPr/>
        </p:nvSpPr>
        <p:spPr>
          <a:xfrm>
            <a:off x="299520" y="1507320"/>
            <a:ext cx="6774480" cy="245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137" strike="noStrike">
                <a:solidFill>
                  <a:srgbClr val="1f2121"/>
                </a:solidFill>
                <a:latin typeface="Verdana"/>
              </a:rPr>
              <a:t>Some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activation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function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are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more</a:t>
            </a:r>
            <a:r>
              <a:rPr b="0" lang="en-GB" sz="2000" spc="-16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susceptible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to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1f2121"/>
                </a:solidFill>
                <a:latin typeface="Verdana"/>
              </a:rPr>
              <a:t>this </a:t>
            </a:r>
            <a:r>
              <a:rPr b="0" lang="en-GB" sz="2000" spc="-131" strike="noStrike">
                <a:solidFill>
                  <a:srgbClr val="1f2121"/>
                </a:solidFill>
                <a:latin typeface="Verdana"/>
              </a:rPr>
              <a:t>problem.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sigmoid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1f2121"/>
                </a:solidFill>
                <a:latin typeface="Verdana"/>
              </a:rPr>
              <a:t>has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gradient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between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0-</a:t>
            </a:r>
            <a:r>
              <a:rPr b="0" lang="en-GB" sz="2000" spc="-120" strike="noStrike">
                <a:solidFill>
                  <a:srgbClr val="1f2121"/>
                </a:solidFill>
                <a:latin typeface="Verdana"/>
              </a:rPr>
              <a:t>1.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1f2121"/>
                </a:solidFill>
                <a:latin typeface="Verdana"/>
              </a:rPr>
              <a:t>The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gradient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1f2121"/>
                </a:solidFill>
                <a:latin typeface="Verdana"/>
              </a:rPr>
              <a:t>is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actually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6" strike="noStrike">
                <a:solidFill>
                  <a:srgbClr val="1f2121"/>
                </a:solidFill>
                <a:latin typeface="Verdana"/>
              </a:rPr>
              <a:t>very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small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close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to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05" strike="noStrike">
                <a:solidFill>
                  <a:srgbClr val="1f2121"/>
                </a:solidFill>
                <a:latin typeface="Verdana"/>
              </a:rPr>
              <a:t>0/1.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Computing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1f2121"/>
                </a:solidFill>
                <a:latin typeface="Verdana"/>
              </a:rPr>
              <a:t>the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gradient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using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1f2121"/>
                </a:solidFill>
                <a:latin typeface="Verdana"/>
              </a:rPr>
              <a:t>chain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1f2121"/>
                </a:solidFill>
                <a:latin typeface="Verdana"/>
              </a:rPr>
              <a:t>rule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41" strike="noStrike">
                <a:solidFill>
                  <a:srgbClr val="1f2121"/>
                </a:solidFill>
                <a:latin typeface="Verdana"/>
              </a:rPr>
              <a:t>will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result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in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multiplying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1f2121"/>
                </a:solidFill>
                <a:latin typeface="Verdana"/>
              </a:rPr>
              <a:t>this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small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gradient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1f2121"/>
                </a:solidFill>
                <a:latin typeface="Verdana"/>
              </a:rPr>
              <a:t>n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0" strike="noStrike">
                <a:solidFill>
                  <a:srgbClr val="1f2121"/>
                </a:solidFill>
                <a:latin typeface="Verdana"/>
              </a:rPr>
              <a:t>times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05" strike="noStrike">
                <a:solidFill>
                  <a:srgbClr val="1f2121"/>
                </a:solidFill>
                <a:latin typeface="Verdana"/>
              </a:rPr>
              <a:t>(n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446" strike="noStrike">
                <a:solidFill>
                  <a:srgbClr val="1f2121"/>
                </a:solidFill>
                <a:latin typeface="Verdana"/>
              </a:rPr>
              <a:t>=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6" strike="noStrike">
                <a:solidFill>
                  <a:srgbClr val="1f2121"/>
                </a:solidFill>
                <a:latin typeface="Verdana"/>
              </a:rPr>
              <a:t>number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1f2121"/>
                </a:solidFill>
                <a:latin typeface="Verdana"/>
              </a:rPr>
              <a:t>of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layers).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Thus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1f2121"/>
                </a:solidFill>
                <a:latin typeface="Verdana"/>
              </a:rPr>
              <a:t>the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gradient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becomes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exponentially</a:t>
            </a:r>
            <a:r>
              <a:rPr b="0" lang="en-GB" sz="2000" spc="-151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small</a:t>
            </a:r>
            <a:r>
              <a:rPr b="0" lang="en-GB" sz="2000" spc="-13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deeper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1f2121"/>
                </a:solidFill>
                <a:latin typeface="Verdana"/>
              </a:rPr>
              <a:t>the </a:t>
            </a:r>
            <a:r>
              <a:rPr b="0" lang="en-GB" sz="2000" spc="-111" strike="noStrike">
                <a:solidFill>
                  <a:srgbClr val="1f2121"/>
                </a:solidFill>
                <a:latin typeface="Verdana"/>
              </a:rPr>
              <a:t>network,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resulting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in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6" strike="noStrike">
                <a:solidFill>
                  <a:srgbClr val="1f2121"/>
                </a:solidFill>
                <a:latin typeface="Verdana"/>
              </a:rPr>
              <a:t>very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small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gradients</a:t>
            </a:r>
            <a:r>
              <a:rPr b="0" lang="en-GB" sz="2000" spc="-145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for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1f2121"/>
                </a:solidFill>
                <a:latin typeface="Verdana"/>
              </a:rPr>
              <a:t>the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1f2121"/>
                </a:solidFill>
                <a:latin typeface="Verdana"/>
              </a:rPr>
              <a:t>initial layers.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843" name="object 4" descr=""/>
          <p:cNvPicPr/>
          <p:nvPr/>
        </p:nvPicPr>
        <p:blipFill>
          <a:blip r:embed="rId1"/>
          <a:stretch/>
        </p:blipFill>
        <p:spPr>
          <a:xfrm>
            <a:off x="2388240" y="3787920"/>
            <a:ext cx="2790000" cy="1216800"/>
          </a:xfrm>
          <a:prstGeom prst="rect">
            <a:avLst/>
          </a:prstGeom>
          <a:ln w="0">
            <a:noFill/>
          </a:ln>
        </p:spPr>
      </p:pic>
      <p:sp>
        <p:nvSpPr>
          <p:cNvPr id="2844" name="PlaceHolder 2"/>
          <p:cNvSpPr>
            <a:spLocks noGrp="1"/>
          </p:cNvSpPr>
          <p:nvPr>
            <p:ph type="sldNum" idx="65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F0A1689D-87A7-49DA-B9EB-05EB39AC2855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2"/>
          <p:cNvSpPr/>
          <p:nvPr/>
        </p:nvSpPr>
        <p:spPr>
          <a:xfrm>
            <a:off x="514548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object 3"/>
          <p:cNvSpPr/>
          <p:nvPr/>
        </p:nvSpPr>
        <p:spPr>
          <a:xfrm>
            <a:off x="514548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object 4"/>
          <p:cNvSpPr/>
          <p:nvPr/>
        </p:nvSpPr>
        <p:spPr>
          <a:xfrm>
            <a:off x="4572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object 5"/>
          <p:cNvSpPr/>
          <p:nvPr/>
        </p:nvSpPr>
        <p:spPr>
          <a:xfrm>
            <a:off x="5718960" y="2858040"/>
            <a:ext cx="1138680" cy="1144440"/>
          </a:xfrm>
          <a:custGeom>
            <a:avLst/>
            <a:gdLst/>
            <a:ahLst/>
            <a:rect l="l" t="t" r="r" b="b"/>
            <a:pathLst>
              <a:path w="113919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39190" h="1144904">
                <a:moveTo>
                  <a:pt x="1139088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39088" y="572401"/>
                </a:lnTo>
                <a:lnTo>
                  <a:pt x="11390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object 7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object 8"/>
          <p:cNvSpPr/>
          <p:nvPr/>
        </p:nvSpPr>
        <p:spPr>
          <a:xfrm>
            <a:off x="686556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object 9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object 10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object 11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object 12"/>
          <p:cNvSpPr/>
          <p:nvPr/>
        </p:nvSpPr>
        <p:spPr>
          <a:xfrm>
            <a:off x="4572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object 13"/>
          <p:cNvSpPr/>
          <p:nvPr/>
        </p:nvSpPr>
        <p:spPr>
          <a:xfrm>
            <a:off x="457200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object 14"/>
          <p:cNvSpPr/>
          <p:nvPr/>
        </p:nvSpPr>
        <p:spPr>
          <a:xfrm>
            <a:off x="629244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object 15"/>
          <p:cNvSpPr/>
          <p:nvPr/>
        </p:nvSpPr>
        <p:spPr>
          <a:xfrm>
            <a:off x="629244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48" y="572393"/>
                </a:lnTo>
                <a:lnTo>
                  <a:pt x="565648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object 16"/>
          <p:cNvSpPr/>
          <p:nvPr/>
        </p:nvSpPr>
        <p:spPr>
          <a:xfrm>
            <a:off x="629244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object 17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object 18"/>
          <p:cNvSpPr/>
          <p:nvPr/>
        </p:nvSpPr>
        <p:spPr>
          <a:xfrm>
            <a:off x="571896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object 19"/>
          <p:cNvSpPr/>
          <p:nvPr/>
        </p:nvSpPr>
        <p:spPr>
          <a:xfrm>
            <a:off x="6865560" y="3430440"/>
            <a:ext cx="1131120" cy="1145160"/>
          </a:xfrm>
          <a:custGeom>
            <a:avLst/>
            <a:gdLst/>
            <a:ahLst/>
            <a:rect l="l" t="t" r="r" b="b"/>
            <a:pathLst>
              <a:path w="1131570" h="1145539">
                <a:moveTo>
                  <a:pt x="565645" y="0"/>
                </a:moveTo>
                <a:lnTo>
                  <a:pt x="0" y="0"/>
                </a:lnTo>
                <a:lnTo>
                  <a:pt x="0" y="572401"/>
                </a:lnTo>
                <a:lnTo>
                  <a:pt x="565645" y="572401"/>
                </a:lnTo>
                <a:lnTo>
                  <a:pt x="565645" y="0"/>
                </a:lnTo>
                <a:close/>
              </a:path>
              <a:path w="1131570" h="1145539">
                <a:moveTo>
                  <a:pt x="1131468" y="572528"/>
                </a:moveTo>
                <a:lnTo>
                  <a:pt x="565797" y="572528"/>
                </a:lnTo>
                <a:lnTo>
                  <a:pt x="565797" y="1144917"/>
                </a:lnTo>
                <a:lnTo>
                  <a:pt x="1131468" y="1144917"/>
                </a:lnTo>
                <a:lnTo>
                  <a:pt x="1131468" y="57252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object 20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object 21"/>
          <p:cNvSpPr/>
          <p:nvPr/>
        </p:nvSpPr>
        <p:spPr>
          <a:xfrm>
            <a:off x="571896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object 22"/>
          <p:cNvSpPr/>
          <p:nvPr/>
        </p:nvSpPr>
        <p:spPr>
          <a:xfrm>
            <a:off x="5145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object 23"/>
          <p:cNvSpPr/>
          <p:nvPr/>
        </p:nvSpPr>
        <p:spPr>
          <a:xfrm>
            <a:off x="5145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object 24"/>
          <p:cNvSpPr/>
          <p:nvPr/>
        </p:nvSpPr>
        <p:spPr>
          <a:xfrm>
            <a:off x="457200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object 25"/>
          <p:cNvSpPr/>
          <p:nvPr/>
        </p:nvSpPr>
        <p:spPr>
          <a:xfrm>
            <a:off x="5718960" y="3430440"/>
            <a:ext cx="1146600" cy="1145160"/>
          </a:xfrm>
          <a:custGeom>
            <a:avLst/>
            <a:gdLst/>
            <a:ahLst/>
            <a:rect l="l" t="t" r="r" b="b"/>
            <a:pathLst>
              <a:path w="1146809" h="1145539">
                <a:moveTo>
                  <a:pt x="573290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290" y="1144917"/>
                </a:lnTo>
                <a:lnTo>
                  <a:pt x="573290" y="572528"/>
                </a:lnTo>
                <a:close/>
              </a:path>
              <a:path w="1146809" h="1145539">
                <a:moveTo>
                  <a:pt x="1146746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46746" y="572401"/>
                </a:lnTo>
                <a:lnTo>
                  <a:pt x="1146746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object 26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object 27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object 28"/>
          <p:cNvSpPr/>
          <p:nvPr/>
        </p:nvSpPr>
        <p:spPr>
          <a:xfrm>
            <a:off x="6858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object 29"/>
          <p:cNvSpPr/>
          <p:nvPr/>
        </p:nvSpPr>
        <p:spPr>
          <a:xfrm>
            <a:off x="6858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object 30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object 31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object 32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object 33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object 34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object 35"/>
          <p:cNvSpPr/>
          <p:nvPr/>
        </p:nvSpPr>
        <p:spPr>
          <a:xfrm>
            <a:off x="5145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object 36"/>
          <p:cNvSpPr/>
          <p:nvPr/>
        </p:nvSpPr>
        <p:spPr>
          <a:xfrm>
            <a:off x="4572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object 37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object 38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object 39"/>
          <p:cNvSpPr/>
          <p:nvPr/>
        </p:nvSpPr>
        <p:spPr>
          <a:xfrm>
            <a:off x="62924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object 40"/>
          <p:cNvSpPr/>
          <p:nvPr/>
        </p:nvSpPr>
        <p:spPr>
          <a:xfrm>
            <a:off x="571896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object 41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object 42"/>
          <p:cNvSpPr/>
          <p:nvPr/>
        </p:nvSpPr>
        <p:spPr>
          <a:xfrm>
            <a:off x="6858000" y="3430440"/>
            <a:ext cx="1138680" cy="1145160"/>
          </a:xfrm>
          <a:custGeom>
            <a:avLst/>
            <a:gdLst/>
            <a:ahLst/>
            <a:rect l="l" t="t" r="r" b="b"/>
            <a:pathLst>
              <a:path w="1139190" h="1145539">
                <a:moveTo>
                  <a:pt x="573303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303" y="1144917"/>
                </a:lnTo>
                <a:lnTo>
                  <a:pt x="573303" y="572528"/>
                </a:lnTo>
                <a:close/>
              </a:path>
              <a:path w="1139190" h="1145539">
                <a:moveTo>
                  <a:pt x="1139126" y="0"/>
                </a:moveTo>
                <a:lnTo>
                  <a:pt x="573455" y="0"/>
                </a:lnTo>
                <a:lnTo>
                  <a:pt x="573455" y="572401"/>
                </a:lnTo>
                <a:lnTo>
                  <a:pt x="1139126" y="572401"/>
                </a:lnTo>
                <a:lnTo>
                  <a:pt x="1139126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object 43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object 44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object 45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object 46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object 47"/>
          <p:cNvSpPr/>
          <p:nvPr/>
        </p:nvSpPr>
        <p:spPr>
          <a:xfrm>
            <a:off x="514548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object 48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object 49"/>
          <p:cNvSpPr/>
          <p:nvPr/>
        </p:nvSpPr>
        <p:spPr>
          <a:xfrm>
            <a:off x="4572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object 50"/>
          <p:cNvSpPr/>
          <p:nvPr/>
        </p:nvSpPr>
        <p:spPr>
          <a:xfrm>
            <a:off x="629244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object 51"/>
          <p:cNvSpPr/>
          <p:nvPr/>
        </p:nvSpPr>
        <p:spPr>
          <a:xfrm>
            <a:off x="571896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object 52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object 53"/>
          <p:cNvSpPr/>
          <p:nvPr/>
        </p:nvSpPr>
        <p:spPr>
          <a:xfrm>
            <a:off x="6858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object 54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object 5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object 5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object 5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76" name="object 58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677" name="object 59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object 60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9" name="object 61"/>
          <p:cNvSpPr/>
          <p:nvPr/>
        </p:nvSpPr>
        <p:spPr>
          <a:xfrm>
            <a:off x="4572000" y="2858040"/>
            <a:ext cx="1146600" cy="1144440"/>
          </a:xfrm>
          <a:custGeom>
            <a:avLst/>
            <a:gdLst/>
            <a:ahLst/>
            <a:rect l="l" t="t" r="r" b="b"/>
            <a:pathLst>
              <a:path w="114681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46810" h="1144904">
                <a:moveTo>
                  <a:pt x="1146721" y="0"/>
                </a:moveTo>
                <a:lnTo>
                  <a:pt x="573417" y="0"/>
                </a:lnTo>
                <a:lnTo>
                  <a:pt x="573417" y="572401"/>
                </a:lnTo>
                <a:lnTo>
                  <a:pt x="1146721" y="572401"/>
                </a:lnTo>
                <a:lnTo>
                  <a:pt x="1146721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object 62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object 63"/>
          <p:cNvSpPr/>
          <p:nvPr/>
        </p:nvSpPr>
        <p:spPr>
          <a:xfrm>
            <a:off x="571896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object 64"/>
          <p:cNvSpPr/>
          <p:nvPr/>
        </p:nvSpPr>
        <p:spPr>
          <a:xfrm>
            <a:off x="6858000" y="0"/>
            <a:ext cx="1146600" cy="1140120"/>
          </a:xfrm>
          <a:custGeom>
            <a:avLst/>
            <a:gdLst/>
            <a:ahLst/>
            <a:rect l="l" t="t" r="r" b="b"/>
            <a:pathLst>
              <a:path w="1146809" h="1140460">
                <a:moveTo>
                  <a:pt x="573303" y="0"/>
                </a:moveTo>
                <a:lnTo>
                  <a:pt x="0" y="0"/>
                </a:lnTo>
                <a:lnTo>
                  <a:pt x="0" y="567855"/>
                </a:lnTo>
                <a:lnTo>
                  <a:pt x="573303" y="567855"/>
                </a:lnTo>
                <a:lnTo>
                  <a:pt x="573303" y="0"/>
                </a:lnTo>
                <a:close/>
              </a:path>
              <a:path w="1146809" h="1140460">
                <a:moveTo>
                  <a:pt x="1146759" y="567969"/>
                </a:moveTo>
                <a:lnTo>
                  <a:pt x="573455" y="567969"/>
                </a:lnTo>
                <a:lnTo>
                  <a:pt x="573455" y="1140371"/>
                </a:lnTo>
                <a:lnTo>
                  <a:pt x="1146759" y="1140371"/>
                </a:lnTo>
                <a:lnTo>
                  <a:pt x="1146759" y="56796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object 65"/>
          <p:cNvSpPr/>
          <p:nvPr/>
        </p:nvSpPr>
        <p:spPr>
          <a:xfrm>
            <a:off x="6858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object 6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object 67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86" name="object 68"/>
          <p:cNvGrpSpPr/>
          <p:nvPr/>
        </p:nvGrpSpPr>
        <p:grpSpPr>
          <a:xfrm>
            <a:off x="4572000" y="0"/>
            <a:ext cx="4433400" cy="4674960"/>
            <a:chOff x="4572000" y="0"/>
            <a:chExt cx="4433400" cy="4674960"/>
          </a:xfrm>
        </p:grpSpPr>
        <p:sp>
          <p:nvSpPr>
            <p:cNvPr id="687" name="object 69"/>
            <p:cNvSpPr/>
            <p:nvPr/>
          </p:nvSpPr>
          <p:spPr>
            <a:xfrm>
              <a:off x="4572000" y="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573298" y="567848"/>
                  </a:moveTo>
                  <a:lnTo>
                    <a:pt x="0" y="56784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67848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88" name="object 70" descr=""/>
            <p:cNvPicPr/>
            <p:nvPr/>
          </p:nvPicPr>
          <p:blipFill>
            <a:blip r:embed="rId1"/>
            <a:stretch/>
          </p:blipFill>
          <p:spPr>
            <a:xfrm>
              <a:off x="4694400" y="468000"/>
              <a:ext cx="4311000" cy="4206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73080" y="1065960"/>
            <a:ext cx="4080240" cy="3313800"/>
          </a:xfrm>
          <a:prstGeom prst="rect">
            <a:avLst/>
          </a:prstGeom>
          <a:noFill/>
          <a:ln w="0">
            <a:noFill/>
          </a:ln>
        </p:spPr>
        <p:txBody>
          <a:bodyPr lIns="0" rIns="0" tIns="29160" bIns="0" anchor="t">
            <a:noAutofit/>
          </a:bodyPr>
          <a:p>
            <a:pPr marL="12600">
              <a:lnSpc>
                <a:spcPts val="8620"/>
              </a:lnSpc>
              <a:spcBef>
                <a:spcPts val="230"/>
              </a:spcBef>
              <a:buNone/>
            </a:pPr>
            <a:r>
              <a:rPr b="1" lang="en-GB" sz="7200" spc="228" strike="noStrike">
                <a:solidFill>
                  <a:srgbClr val="4fb883"/>
                </a:solidFill>
                <a:latin typeface="Roboto"/>
              </a:rPr>
              <a:t>The </a:t>
            </a:r>
            <a:r>
              <a:rPr b="1" lang="en-GB" sz="7200" spc="262" strike="noStrike">
                <a:solidFill>
                  <a:srgbClr val="4fb883"/>
                </a:solidFill>
                <a:latin typeface="Roboto"/>
              </a:rPr>
              <a:t>Neuronal </a:t>
            </a:r>
            <a:r>
              <a:rPr b="1" lang="en-GB" sz="7200" spc="202" strike="noStrike">
                <a:solidFill>
                  <a:srgbClr val="4fb883"/>
                </a:solidFill>
                <a:latin typeface="Roboto"/>
              </a:rPr>
              <a:t>Jungle</a:t>
            </a:r>
            <a:endParaRPr b="0" lang="en-GB" sz="72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37" strike="noStrike">
                <a:solidFill>
                  <a:srgbClr val="9ed154"/>
                </a:solidFill>
                <a:latin typeface="Roboto Medium"/>
              </a:rPr>
              <a:t>Vanishing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gradients</a:t>
            </a:r>
            <a:r>
              <a:rPr b="0" lang="en-GB" sz="3000" spc="29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49" strike="noStrike">
                <a:solidFill>
                  <a:srgbClr val="9ed154"/>
                </a:solidFill>
                <a:latin typeface="Roboto Medium"/>
              </a:rPr>
              <a:t>problem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846" name="object 3"/>
          <p:cNvSpPr/>
          <p:nvPr/>
        </p:nvSpPr>
        <p:spPr>
          <a:xfrm>
            <a:off x="282960" y="1388880"/>
            <a:ext cx="5194080" cy="22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8920" bIns="0" anchor="t">
            <a:spAutoFit/>
          </a:bodyPr>
          <a:p>
            <a:pPr marL="12600"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GB" sz="2000" spc="-32" strike="noStrike">
                <a:solidFill>
                  <a:srgbClr val="1f2121"/>
                </a:solidFill>
                <a:latin typeface="Verdana"/>
              </a:rPr>
              <a:t>Solutions:</a:t>
            </a:r>
            <a:endParaRPr b="0" lang="en-GB" sz="2000" spc="-1" strike="noStrike">
              <a:latin typeface="Arial"/>
            </a:endParaRPr>
          </a:p>
          <a:p>
            <a:pPr marL="469440" indent="-337680">
              <a:lnSpc>
                <a:spcPct val="125000"/>
              </a:lnSpc>
              <a:buClr>
                <a:srgbClr val="1f2121"/>
              </a:buClr>
              <a:buFont typeface="StarSymbol"/>
              <a:buChar char="-"/>
              <a:tabLst>
                <a:tab algn="l" pos="926640"/>
              </a:tabLst>
            </a:pP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Other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1f2121"/>
                </a:solidFill>
                <a:latin typeface="Verdana"/>
              </a:rPr>
              <a:t>activation</a:t>
            </a:r>
            <a:r>
              <a:rPr b="0" lang="en-GB" sz="2000" spc="-13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functions</a:t>
            </a:r>
            <a:r>
              <a:rPr b="0" lang="en-GB" sz="2000" spc="-14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such</a:t>
            </a:r>
            <a:r>
              <a:rPr b="0" lang="en-GB" sz="2000" spc="-13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41" strike="noStrike">
                <a:solidFill>
                  <a:srgbClr val="1f2121"/>
                </a:solidFill>
                <a:latin typeface="Verdana"/>
              </a:rPr>
              <a:t>as</a:t>
            </a:r>
            <a:r>
              <a:rPr b="0" lang="en-GB" sz="2000" spc="-13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1f2121"/>
                </a:solidFill>
                <a:latin typeface="Verdana"/>
              </a:rPr>
              <a:t>Relu: </a:t>
            </a:r>
            <a:r>
              <a:rPr b="0" lang="en-GB" sz="2000" spc="-12" strike="noStrike">
                <a:solidFill>
                  <a:srgbClr val="1f2121"/>
                </a:solidFill>
                <a:latin typeface="Verdana"/>
              </a:rPr>
              <a:t>	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Relu</a:t>
            </a:r>
            <a:r>
              <a:rPr b="0" lang="en-GB" sz="2000" spc="-16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1f2121"/>
                </a:solidFill>
                <a:latin typeface="Verdana"/>
              </a:rPr>
              <a:t>derivative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1f2121"/>
                </a:solidFill>
                <a:latin typeface="Verdana"/>
              </a:rPr>
              <a:t>is</a:t>
            </a:r>
            <a:r>
              <a:rPr b="0" lang="en-GB" sz="2000" spc="-16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1f2121"/>
                </a:solidFill>
                <a:latin typeface="Verdana"/>
              </a:rPr>
              <a:t>1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52" strike="noStrike">
                <a:solidFill>
                  <a:srgbClr val="1f2121"/>
                </a:solidFill>
                <a:latin typeface="Verdana"/>
              </a:rPr>
              <a:t>if</a:t>
            </a:r>
            <a:r>
              <a:rPr b="0" lang="en-GB" sz="2000" spc="-160" strike="noStrike">
                <a:solidFill>
                  <a:srgbClr val="1f2121"/>
                </a:solidFill>
                <a:latin typeface="Verdana"/>
              </a:rPr>
              <a:t> input&gt;0,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7" strike="noStrike">
                <a:solidFill>
                  <a:srgbClr val="1f2121"/>
                </a:solidFill>
                <a:latin typeface="Verdana"/>
              </a:rPr>
              <a:t>else</a:t>
            </a:r>
            <a:r>
              <a:rPr b="0" lang="en-GB" sz="2000" spc="-157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1f2121"/>
                </a:solidFill>
                <a:latin typeface="Verdana"/>
              </a:rPr>
              <a:t>0.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65"/>
              </a:spcBef>
              <a:buNone/>
              <a:tabLst>
                <a:tab algn="l" pos="926640"/>
              </a:tabLst>
            </a:pPr>
            <a:endParaRPr b="0" lang="en-GB" sz="2000" spc="-1" strike="noStrike">
              <a:latin typeface="Arial"/>
            </a:endParaRPr>
          </a:p>
          <a:p>
            <a:pPr marL="469440" indent="-337320">
              <a:lnSpc>
                <a:spcPct val="100000"/>
              </a:lnSpc>
              <a:spcBef>
                <a:spcPts val="6"/>
              </a:spcBef>
              <a:buClr>
                <a:srgbClr val="1f2121"/>
              </a:buClr>
              <a:buFont typeface="Verdana"/>
              <a:buChar char="-"/>
              <a:tabLst>
                <a:tab algn="l" pos="469440"/>
              </a:tabLst>
            </a:pPr>
            <a:r>
              <a:rPr b="0" lang="en-GB" sz="2000" spc="-114" strike="noStrike">
                <a:solidFill>
                  <a:srgbClr val="1f2121"/>
                </a:solidFill>
                <a:latin typeface="Verdana"/>
              </a:rPr>
              <a:t>Skip</a:t>
            </a:r>
            <a:r>
              <a:rPr b="0" lang="en-GB" sz="2000" spc="-160" strike="noStrike">
                <a:solidFill>
                  <a:srgbClr val="1f2121"/>
                </a:solidFill>
                <a:latin typeface="Verdana"/>
              </a:rPr>
              <a:t> </a:t>
            </a:r>
            <a:r>
              <a:rPr b="0" lang="en-GB" sz="2000" spc="-32" strike="noStrike">
                <a:solidFill>
                  <a:srgbClr val="1f2121"/>
                </a:solidFill>
                <a:latin typeface="Verdana"/>
              </a:rPr>
              <a:t>connections: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847" name="object 4" descr=""/>
          <p:cNvPicPr/>
          <p:nvPr/>
        </p:nvPicPr>
        <p:blipFill>
          <a:blip r:embed="rId1"/>
          <a:stretch/>
        </p:blipFill>
        <p:spPr>
          <a:xfrm>
            <a:off x="3150720" y="3015720"/>
            <a:ext cx="3196080" cy="1836000"/>
          </a:xfrm>
          <a:prstGeom prst="rect">
            <a:avLst/>
          </a:prstGeom>
          <a:ln w="0">
            <a:noFill/>
          </a:ln>
        </p:spPr>
      </p:pic>
      <p:sp>
        <p:nvSpPr>
          <p:cNvPr id="2848" name="PlaceHolder 2"/>
          <p:cNvSpPr>
            <a:spLocks noGrp="1"/>
          </p:cNvSpPr>
          <p:nvPr>
            <p:ph type="sldNum" idx="66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E8ED517E-EB15-4725-94B3-D7C030C2F010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Using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2" strike="noStrike">
                <a:solidFill>
                  <a:srgbClr val="9ed154"/>
                </a:solidFill>
                <a:latin typeface="Roboto Medium"/>
              </a:rPr>
              <a:t>Backprop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to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Fool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Neural </a:t>
            </a:r>
            <a:r>
              <a:rPr b="0" lang="en-GB" sz="3000" spc="69" strike="noStrike">
                <a:solidFill>
                  <a:srgbClr val="9ed154"/>
                </a:solidFill>
                <a:latin typeface="Roboto Medium"/>
              </a:rPr>
              <a:t>Networks: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850" name="PlaceHolder 2"/>
          <p:cNvSpPr>
            <a:spLocks noGrp="1"/>
          </p:cNvSpPr>
          <p:nvPr>
            <p:ph type="sldNum" idx="67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31D76D88-EDBA-44DC-99C2-41060463033E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51" name="object 3"/>
          <p:cNvSpPr/>
          <p:nvPr/>
        </p:nvSpPr>
        <p:spPr>
          <a:xfrm>
            <a:off x="414360" y="1996920"/>
            <a:ext cx="6915600" cy="9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How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266d77"/>
                </a:solidFill>
                <a:latin typeface="Verdana"/>
              </a:rPr>
              <a:t>can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37" strike="noStrike">
                <a:solidFill>
                  <a:srgbClr val="266d77"/>
                </a:solidFill>
                <a:latin typeface="Verdana"/>
              </a:rPr>
              <a:t>you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generate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an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input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2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network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will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cause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it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misclassify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it,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although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2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human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it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will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seem </a:t>
            </a:r>
            <a:r>
              <a:rPr b="0" lang="en-GB" sz="2000" spc="-120" strike="noStrike">
                <a:solidFill>
                  <a:srgbClr val="266d77"/>
                </a:solidFill>
                <a:latin typeface="Verdana"/>
              </a:rPr>
              <a:t>completely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normal?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47524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Using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2" strike="noStrike">
                <a:solidFill>
                  <a:srgbClr val="9ed154"/>
                </a:solidFill>
                <a:latin typeface="Roboto Medium"/>
              </a:rPr>
              <a:t>Backprop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to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Fool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Neural </a:t>
            </a:r>
            <a:r>
              <a:rPr b="0" lang="en-GB" sz="3000" spc="77" strike="noStrike">
                <a:solidFill>
                  <a:srgbClr val="9ed154"/>
                </a:solidFill>
                <a:latin typeface="Roboto Medium"/>
              </a:rPr>
              <a:t>Networks: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9" strike="noStrike">
                <a:solidFill>
                  <a:srgbClr val="9ed154"/>
                </a:solidFill>
                <a:latin typeface="Roboto Medium"/>
              </a:rPr>
              <a:t>Gradient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2" strike="noStrike">
                <a:solidFill>
                  <a:srgbClr val="9ed154"/>
                </a:solidFill>
                <a:latin typeface="Roboto Medium"/>
              </a:rPr>
              <a:t>Ascent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853" name="PlaceHolder 2"/>
          <p:cNvSpPr>
            <a:spLocks noGrp="1"/>
          </p:cNvSpPr>
          <p:nvPr>
            <p:ph type="sldNum" idx="68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6805DB64-2CF5-4000-99C8-AFD6DDB1B12A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54" name="object 3"/>
          <p:cNvSpPr/>
          <p:nvPr/>
        </p:nvSpPr>
        <p:spPr>
          <a:xfrm>
            <a:off x="401400" y="1690200"/>
            <a:ext cx="5564880" cy="11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25560">
              <a:lnSpc>
                <a:spcPts val="2849"/>
              </a:lnSpc>
              <a:spcBef>
                <a:spcPts val="218"/>
              </a:spcBef>
              <a:buNone/>
            </a:pPr>
            <a:r>
              <a:rPr b="1" lang="en-GB" sz="2400" spc="-301" strike="noStrike">
                <a:solidFill>
                  <a:srgbClr val="266d77"/>
                </a:solidFill>
                <a:latin typeface="Verdana"/>
              </a:rPr>
              <a:t>Insťgad</a:t>
            </a:r>
            <a:r>
              <a:rPr b="1" lang="en-GB" sz="24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97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11" strike="noStrike">
                <a:solidFill>
                  <a:srgbClr val="266d77"/>
                </a:solidFill>
                <a:latin typeface="Verdana"/>
              </a:rPr>
              <a:t>updaťing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87" strike="noStrike">
                <a:solidFill>
                  <a:srgbClr val="266d77"/>
                </a:solidFill>
                <a:latin typeface="Verdana"/>
              </a:rPr>
              <a:t>ťhg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56" strike="noStrike">
                <a:solidFill>
                  <a:srgbClr val="266d77"/>
                </a:solidFill>
                <a:latin typeface="Verdana"/>
              </a:rPr>
              <a:t>wgighťs</a:t>
            </a:r>
            <a:r>
              <a:rPr b="1" lang="en-GB" sz="24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197" strike="noStrike">
                <a:solidFill>
                  <a:srgbClr val="266d77"/>
                </a:solidFill>
                <a:latin typeface="Verdana"/>
              </a:rPr>
              <a:t>using </a:t>
            </a:r>
            <a:r>
              <a:rPr b="1" lang="en-GB" sz="2400" spc="-222" strike="noStrike">
                <a:solidFill>
                  <a:srgbClr val="266d77"/>
                </a:solidFill>
                <a:latin typeface="Verdana"/>
              </a:rPr>
              <a:t>backprop</a:t>
            </a:r>
            <a:r>
              <a:rPr b="1" lang="en-GB" sz="24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45" strike="noStrike">
                <a:solidFill>
                  <a:srgbClr val="266d77"/>
                </a:solidFill>
                <a:latin typeface="Verdana"/>
              </a:rPr>
              <a:t>updaťg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05" strike="noStrike">
                <a:solidFill>
                  <a:srgbClr val="266d77"/>
                </a:solidFill>
                <a:latin typeface="Verdana"/>
              </a:rPr>
              <a:t>an</a:t>
            </a:r>
            <a:r>
              <a:rPr b="1" lang="en-GB" sz="2400" spc="-13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276" strike="noStrike">
                <a:solidFill>
                  <a:srgbClr val="266d77"/>
                </a:solidFill>
                <a:latin typeface="Verdana"/>
              </a:rPr>
              <a:t>inpuť:</a:t>
            </a:r>
            <a:endParaRPr b="0" lang="en-GB" sz="2400" spc="-1" strike="noStrike">
              <a:latin typeface="Arial"/>
            </a:endParaRPr>
          </a:p>
          <a:p>
            <a:pPr marL="25560">
              <a:lnSpc>
                <a:spcPts val="2761"/>
              </a:lnSpc>
              <a:buNone/>
            </a:pPr>
            <a:r>
              <a:rPr b="1" lang="en-GB" sz="2400" spc="-205" strike="noStrike">
                <a:solidFill>
                  <a:srgbClr val="266d77"/>
                </a:solidFill>
                <a:latin typeface="Verdana"/>
              </a:rPr>
              <a:t>x</a:t>
            </a:r>
            <a:r>
              <a:rPr b="1" lang="en-GB" sz="2400" spc="-307" strike="noStrike" baseline="-31000">
                <a:solidFill>
                  <a:srgbClr val="266d77"/>
                </a:solidFill>
                <a:latin typeface="Verdana"/>
              </a:rPr>
              <a:t>i,j</a:t>
            </a:r>
            <a:r>
              <a:rPr b="1" lang="en-GB" sz="2400" spc="154" strike="noStrike" baseline="-31000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670" strike="noStrike">
                <a:solidFill>
                  <a:srgbClr val="266d77"/>
                </a:solidFill>
                <a:latin typeface="Verdana"/>
              </a:rPr>
              <a:t>=</a:t>
            </a:r>
            <a:r>
              <a:rPr b="1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x</a:t>
            </a:r>
            <a:r>
              <a:rPr b="1" lang="en-GB" sz="2400" spc="-457" strike="noStrike" baseline="-31000">
                <a:solidFill>
                  <a:srgbClr val="266d77"/>
                </a:solidFill>
                <a:latin typeface="Verdana"/>
              </a:rPr>
              <a:t>i,j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+</a:t>
            </a:r>
            <a:r>
              <a:rPr b="1" lang="en-GB" sz="24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2400" spc="-307" strike="noStrike">
                <a:solidFill>
                  <a:srgbClr val="266d77"/>
                </a:solidFill>
                <a:latin typeface="Verdana"/>
              </a:rPr>
              <a:t>dloss/dx</a:t>
            </a:r>
            <a:r>
              <a:rPr b="1" lang="en-GB" sz="2400" spc="-457" strike="noStrike" baseline="-31000">
                <a:solidFill>
                  <a:srgbClr val="266d77"/>
                </a:solidFill>
                <a:latin typeface="Verdana"/>
              </a:rPr>
              <a:t>i,j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Using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2" strike="noStrike">
                <a:solidFill>
                  <a:srgbClr val="9ed154"/>
                </a:solidFill>
                <a:latin typeface="Roboto Medium"/>
              </a:rPr>
              <a:t>Backprop</a:t>
            </a:r>
            <a:r>
              <a:rPr b="0" lang="en-GB" sz="30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to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Fool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Neural </a:t>
            </a:r>
            <a:r>
              <a:rPr b="0" lang="en-GB" sz="3000" spc="69" strike="noStrike">
                <a:solidFill>
                  <a:srgbClr val="9ed154"/>
                </a:solidFill>
                <a:latin typeface="Roboto Medium"/>
              </a:rPr>
              <a:t>Networks: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2856" name="object 3" descr=""/>
          <p:cNvPicPr/>
          <p:nvPr/>
        </p:nvPicPr>
        <p:blipFill>
          <a:blip r:embed="rId1"/>
          <a:stretch/>
        </p:blipFill>
        <p:spPr>
          <a:xfrm>
            <a:off x="288360" y="1650960"/>
            <a:ext cx="3116520" cy="3144600"/>
          </a:xfrm>
          <a:prstGeom prst="rect">
            <a:avLst/>
          </a:prstGeom>
          <a:ln w="0">
            <a:noFill/>
          </a:ln>
        </p:spPr>
      </p:pic>
      <p:pic>
        <p:nvPicPr>
          <p:cNvPr id="2857" name="object 4" descr=""/>
          <p:cNvPicPr/>
          <p:nvPr/>
        </p:nvPicPr>
        <p:blipFill>
          <a:blip r:embed="rId2"/>
          <a:stretch/>
        </p:blipFill>
        <p:spPr>
          <a:xfrm>
            <a:off x="3791520" y="1650960"/>
            <a:ext cx="3116520" cy="3144600"/>
          </a:xfrm>
          <a:prstGeom prst="rect">
            <a:avLst/>
          </a:prstGeom>
          <a:ln w="0">
            <a:noFill/>
          </a:ln>
        </p:spPr>
      </p:pic>
      <p:sp>
        <p:nvSpPr>
          <p:cNvPr id="2858" name="object 5"/>
          <p:cNvSpPr/>
          <p:nvPr/>
        </p:nvSpPr>
        <p:spPr>
          <a:xfrm>
            <a:off x="393120" y="1400400"/>
            <a:ext cx="49665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  <a:tabLst>
                <a:tab algn="l" pos="3502080"/>
              </a:tabLst>
            </a:pPr>
            <a:r>
              <a:rPr b="0" lang="en-GB" sz="1400" spc="-12" strike="noStrike">
                <a:latin typeface="Verdana"/>
              </a:rPr>
              <a:t>labrador_retrieve</a:t>
            </a:r>
            <a:r>
              <a:rPr b="0" lang="en-GB" sz="1400" spc="-1" strike="noStrike">
                <a:latin typeface="Verdana"/>
              </a:rPr>
              <a:t>	</a:t>
            </a:r>
            <a:r>
              <a:rPr b="0" lang="en-GB" sz="1400" spc="-92" strike="noStrike">
                <a:latin typeface="Verdana"/>
              </a:rPr>
              <a:t>Italien_grayhound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859" name="object 6"/>
          <p:cNvSpPr/>
          <p:nvPr/>
        </p:nvSpPr>
        <p:spPr>
          <a:xfrm>
            <a:off x="8745480" y="4737240"/>
            <a:ext cx="22320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GB" sz="1300" spc="-26" strike="noStrike">
                <a:solidFill>
                  <a:srgbClr val="ffffff"/>
                </a:solidFill>
                <a:latin typeface="UnDotum"/>
              </a:rPr>
              <a:t>65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860" name="object 7"/>
          <p:cNvSpPr/>
          <p:nvPr/>
        </p:nvSpPr>
        <p:spPr>
          <a:xfrm>
            <a:off x="393120" y="4807440"/>
            <a:ext cx="212868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GB" sz="1400" spc="-106" strike="noStrike">
                <a:latin typeface="Verdana"/>
              </a:rPr>
              <a:t>Inception, </a:t>
            </a:r>
            <a:r>
              <a:rPr b="0" lang="en-GB" sz="1400" spc="-160" strike="noStrike">
                <a:latin typeface="Verdana"/>
              </a:rPr>
              <a:t>46%</a:t>
            </a:r>
            <a:r>
              <a:rPr b="0" lang="en-GB" sz="1400" spc="-100" strike="noStrike">
                <a:latin typeface="Verdana"/>
              </a:rPr>
              <a:t> </a:t>
            </a:r>
            <a:r>
              <a:rPr b="0" lang="en-GB" sz="1400" spc="-60" strike="noStrike">
                <a:latin typeface="Verdana"/>
              </a:rPr>
              <a:t>confidence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861" name="object 8"/>
          <p:cNvSpPr/>
          <p:nvPr/>
        </p:nvSpPr>
        <p:spPr>
          <a:xfrm>
            <a:off x="3882960" y="4807440"/>
            <a:ext cx="227484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GB" sz="1400" spc="-106" strike="noStrike">
                <a:latin typeface="Verdana"/>
              </a:rPr>
              <a:t>Inception,</a:t>
            </a:r>
            <a:r>
              <a:rPr b="0" lang="en-GB" sz="1400" spc="-92" strike="noStrike">
                <a:latin typeface="Verdana"/>
              </a:rPr>
              <a:t> </a:t>
            </a:r>
            <a:r>
              <a:rPr b="0" lang="en-GB" sz="1400" spc="-151" strike="noStrike">
                <a:latin typeface="Verdana"/>
              </a:rPr>
              <a:t>99.9%</a:t>
            </a:r>
            <a:r>
              <a:rPr b="0" lang="en-GB" sz="1400" spc="-92" strike="noStrike">
                <a:latin typeface="Verdana"/>
              </a:rPr>
              <a:t> </a:t>
            </a:r>
            <a:r>
              <a:rPr b="0" lang="en-GB" sz="1400" spc="-60" strike="noStrike">
                <a:latin typeface="Verdana"/>
              </a:rPr>
              <a:t>confidence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42016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17" strike="noStrike">
                <a:solidFill>
                  <a:srgbClr val="9ed154"/>
                </a:solidFill>
                <a:latin typeface="Roboto Medium"/>
              </a:rPr>
              <a:t>Using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52" strike="noStrike">
                <a:solidFill>
                  <a:srgbClr val="9ed154"/>
                </a:solidFill>
                <a:latin typeface="Roboto Medium"/>
              </a:rPr>
              <a:t>Backprop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to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62" strike="noStrike">
                <a:solidFill>
                  <a:srgbClr val="9ed154"/>
                </a:solidFill>
                <a:latin typeface="Roboto Medium"/>
              </a:rPr>
              <a:t>Full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Neural </a:t>
            </a:r>
            <a:r>
              <a:rPr b="0" lang="en-GB" sz="3000" spc="69" strike="noStrike">
                <a:solidFill>
                  <a:srgbClr val="9ed154"/>
                </a:solidFill>
                <a:latin typeface="Roboto Medium"/>
              </a:rPr>
              <a:t>Networks: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2863" name="object 3" descr=""/>
          <p:cNvPicPr/>
          <p:nvPr/>
        </p:nvPicPr>
        <p:blipFill>
          <a:blip r:embed="rId1"/>
          <a:stretch/>
        </p:blipFill>
        <p:spPr>
          <a:xfrm>
            <a:off x="60840" y="1368000"/>
            <a:ext cx="6971760" cy="3438000"/>
          </a:xfrm>
          <a:prstGeom prst="rect">
            <a:avLst/>
          </a:prstGeom>
          <a:ln w="0">
            <a:noFill/>
          </a:ln>
        </p:spPr>
      </p:pic>
      <p:sp>
        <p:nvSpPr>
          <p:cNvPr id="2864" name="PlaceHolder 2"/>
          <p:cNvSpPr>
            <a:spLocks noGrp="1"/>
          </p:cNvSpPr>
          <p:nvPr>
            <p:ph type="sldNum" idx="69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6A625BAB-4AB5-4A7A-9451-6DF093114784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5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2866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5851080" cy="1043640"/>
          </a:xfrm>
          <a:prstGeom prst="rect">
            <a:avLst/>
          </a:prstGeom>
          <a:noFill/>
          <a:ln w="0">
            <a:noFill/>
          </a:ln>
        </p:spPr>
        <p:txBody>
          <a:bodyPr lIns="0" rIns="0" tIns="18468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4800" spc="180" strike="noStrike">
                <a:solidFill>
                  <a:srgbClr val="9ed154"/>
                </a:solidFill>
                <a:latin typeface="Roboto Medium"/>
              </a:rPr>
              <a:t>Neural</a:t>
            </a:r>
            <a:r>
              <a:rPr b="0" lang="en-GB" sz="4800" spc="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4800" spc="168" strike="noStrike">
                <a:solidFill>
                  <a:srgbClr val="9ed154"/>
                </a:solidFill>
                <a:latin typeface="Roboto Medium"/>
              </a:rPr>
              <a:t>Networks</a:t>
            </a:r>
            <a:endParaRPr b="0" lang="en-GB" sz="4800" spc="-1" strike="noStrike">
              <a:latin typeface="Calibri"/>
            </a:endParaRPr>
          </a:p>
        </p:txBody>
      </p:sp>
      <p:sp>
        <p:nvSpPr>
          <p:cNvPr id="2867" name="PlaceHolder 2"/>
          <p:cNvSpPr>
            <a:spLocks noGrp="1"/>
          </p:cNvSpPr>
          <p:nvPr>
            <p:ph type="sldNum" idx="70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DD25D369-0126-41E3-AECE-E4AC586593C6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68" name="object 4"/>
          <p:cNvSpPr/>
          <p:nvPr/>
        </p:nvSpPr>
        <p:spPr>
          <a:xfrm>
            <a:off x="676800" y="1627560"/>
            <a:ext cx="6613200" cy="11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" bIns="0" anchor="t">
            <a:spAutoFit/>
          </a:bodyPr>
          <a:p>
            <a:pPr marL="12600">
              <a:lnSpc>
                <a:spcPct val="100000"/>
              </a:lnSpc>
              <a:spcBef>
                <a:spcPts val="71"/>
              </a:spcBef>
              <a:buNone/>
            </a:pPr>
            <a:r>
              <a:rPr b="1" lang="en-GB" sz="3600" spc="-330" strike="noStrike">
                <a:solidFill>
                  <a:srgbClr val="ffffff"/>
                </a:solidFill>
                <a:latin typeface="Verdana"/>
              </a:rPr>
              <a:t>How</a:t>
            </a:r>
            <a:r>
              <a:rPr b="1" lang="en-GB" sz="3600" spc="-24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81" strike="noStrike">
                <a:solidFill>
                  <a:srgbClr val="ffffff"/>
                </a:solidFill>
                <a:latin typeface="Verdana"/>
              </a:rPr>
              <a:t>closg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95" strike="noStrike">
                <a:solidFill>
                  <a:srgbClr val="ffffff"/>
                </a:solidFill>
                <a:latin typeface="Verdana"/>
              </a:rPr>
              <a:t>arg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270" strike="noStrike">
                <a:solidFill>
                  <a:srgbClr val="ffffff"/>
                </a:solidFill>
                <a:latin typeface="Verdana"/>
              </a:rPr>
              <a:t>ANN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35" strike="noStrike">
                <a:solidFill>
                  <a:srgbClr val="ffffff"/>
                </a:solidFill>
                <a:latin typeface="Verdana"/>
              </a:rPr>
              <a:t>ťo</a:t>
            </a:r>
            <a:r>
              <a:rPr b="1" lang="en-GB" sz="36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432" strike="noStrike">
                <a:solidFill>
                  <a:srgbClr val="ffffff"/>
                </a:solidFill>
                <a:latin typeface="Verdana"/>
              </a:rPr>
              <a:t>ťhg</a:t>
            </a:r>
            <a:r>
              <a:rPr b="1" lang="en-GB" sz="3600" spc="-24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GB" sz="3600" spc="-392" strike="noStrike">
                <a:solidFill>
                  <a:srgbClr val="ffffff"/>
                </a:solidFill>
                <a:latin typeface="Verdana"/>
              </a:rPr>
              <a:t>rgal </a:t>
            </a:r>
            <a:r>
              <a:rPr b="1" lang="en-GB" sz="3600" spc="-395" strike="noStrike">
                <a:solidFill>
                  <a:srgbClr val="ffffff"/>
                </a:solidFill>
                <a:latin typeface="Verdana"/>
              </a:rPr>
              <a:t>ťhing?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Scale</a:t>
            </a:r>
            <a:r>
              <a:rPr b="0" lang="en-GB" sz="3000" spc="2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23" strike="noStrike">
                <a:solidFill>
                  <a:srgbClr val="9ed154"/>
                </a:solidFill>
                <a:latin typeface="Roboto Medium"/>
              </a:rPr>
              <a:t>and</a:t>
            </a:r>
            <a:r>
              <a:rPr b="0" lang="en-GB" sz="30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38" strike="noStrike">
                <a:solidFill>
                  <a:srgbClr val="9ed154"/>
                </a:solidFill>
                <a:latin typeface="Roboto Medium"/>
              </a:rPr>
              <a:t>architecture: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870" name="PlaceHolder 2"/>
          <p:cNvSpPr>
            <a:spLocks noGrp="1"/>
          </p:cNvSpPr>
          <p:nvPr>
            <p:ph type="sldNum" idx="71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541C1F36-EAD5-42BE-AE55-647259AE2BB1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71" name="object 3"/>
          <p:cNvSpPr/>
          <p:nvPr/>
        </p:nvSpPr>
        <p:spPr>
          <a:xfrm>
            <a:off x="304920" y="1625040"/>
            <a:ext cx="2955600" cy="275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816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Our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brain:</a:t>
            </a:r>
            <a:endParaRPr b="0" lang="en-GB" sz="2000" spc="-1" strike="noStrike">
              <a:latin typeface="Arial"/>
            </a:endParaRPr>
          </a:p>
          <a:p>
            <a:pPr marL="494640" indent="-381600">
              <a:lnSpc>
                <a:spcPct val="100000"/>
              </a:lnSpc>
              <a:buClr>
                <a:srgbClr val="266d77"/>
              </a:buClr>
              <a:buFont typeface="Arial"/>
              <a:buChar char="●"/>
              <a:tabLst>
                <a:tab algn="l" pos="494640"/>
              </a:tabLst>
            </a:pP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~</a:t>
            </a:r>
            <a:r>
              <a:rPr b="0" lang="en-GB" sz="2000" spc="-18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10</a:t>
            </a:r>
            <a:r>
              <a:rPr b="0" lang="en-GB" sz="1950" spc="-32" strike="noStrike" baseline="32000">
                <a:solidFill>
                  <a:srgbClr val="266d77"/>
                </a:solidFill>
                <a:latin typeface="Verdana"/>
              </a:rPr>
              <a:t>12</a:t>
            </a:r>
            <a:r>
              <a:rPr b="0" lang="en-GB" sz="1950" spc="-128" strike="noStrike" baseline="32000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Neurons</a:t>
            </a:r>
            <a:endParaRPr b="0" lang="en-GB" sz="2000" spc="-1" strike="noStrike">
              <a:latin typeface="Arial"/>
            </a:endParaRPr>
          </a:p>
          <a:p>
            <a:pPr marL="494640" indent="-382320">
              <a:lnSpc>
                <a:spcPct val="100000"/>
              </a:lnSpc>
              <a:buClr>
                <a:srgbClr val="266d77"/>
              </a:buClr>
              <a:buFont typeface="Arial"/>
              <a:buChar char="●"/>
              <a:tabLst>
                <a:tab algn="l" pos="494640"/>
              </a:tabLst>
            </a:pP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1000-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100000</a:t>
            </a:r>
            <a:r>
              <a:rPr b="0" lang="en-GB" sz="2000" spc="-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inputs </a:t>
            </a: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per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neuron</a:t>
            </a:r>
            <a:endParaRPr b="0" lang="en-GB" sz="2000" spc="-1" strike="noStrike">
              <a:latin typeface="Arial"/>
            </a:endParaRPr>
          </a:p>
          <a:p>
            <a:pPr marL="494640" indent="-382320">
              <a:lnSpc>
                <a:spcPct val="100000"/>
              </a:lnSpc>
              <a:buClr>
                <a:srgbClr val="266d77"/>
              </a:buClr>
              <a:buFont typeface="Arial"/>
              <a:buChar char="●"/>
              <a:tabLst>
                <a:tab algn="l" pos="494640"/>
              </a:tabLst>
            </a:pP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Information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passes 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continuously,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with </a:t>
            </a:r>
            <a:r>
              <a:rPr b="0" lang="en-GB" sz="2000" spc="-120" strike="noStrike">
                <a:solidFill>
                  <a:srgbClr val="266d77"/>
                </a:solidFill>
                <a:latin typeface="Verdana"/>
              </a:rPr>
              <a:t>many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recurrent connections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872" name="object 4"/>
          <p:cNvSpPr/>
          <p:nvPr/>
        </p:nvSpPr>
        <p:spPr>
          <a:xfrm>
            <a:off x="3543480" y="1625040"/>
            <a:ext cx="437760" cy="62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182" strike="noStrike">
                <a:solidFill>
                  <a:srgbClr val="266d77"/>
                </a:solidFill>
                <a:latin typeface="Verdana"/>
              </a:rPr>
              <a:t>NN: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873" name="object 5"/>
          <p:cNvSpPr/>
          <p:nvPr/>
        </p:nvSpPr>
        <p:spPr>
          <a:xfrm>
            <a:off x="3618720" y="1929960"/>
            <a:ext cx="2511720" cy="9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81600" indent="-381600">
              <a:lnSpc>
                <a:spcPct val="100000"/>
              </a:lnSpc>
              <a:spcBef>
                <a:spcPts val="99"/>
              </a:spcBef>
              <a:buClr>
                <a:srgbClr val="266d77"/>
              </a:buClr>
              <a:buFont typeface="Arial"/>
              <a:buChar char="●"/>
              <a:tabLst>
                <a:tab algn="l" pos="381600"/>
              </a:tabLst>
            </a:pPr>
            <a:r>
              <a:rPr b="0" lang="en-GB" sz="2000" spc="-446" strike="noStrike">
                <a:solidFill>
                  <a:srgbClr val="266d77"/>
                </a:solidFill>
                <a:latin typeface="Verdana"/>
              </a:rPr>
              <a:t>~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1000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Neurons</a:t>
            </a:r>
            <a:endParaRPr b="0" lang="en-GB" sz="2000" spc="-1" strike="noStrike">
              <a:latin typeface="Arial"/>
            </a:endParaRPr>
          </a:p>
          <a:p>
            <a:pPr marL="381600" indent="-381600">
              <a:lnSpc>
                <a:spcPct val="100000"/>
              </a:lnSpc>
              <a:buClr>
                <a:srgbClr val="266d77"/>
              </a:buClr>
              <a:buFont typeface="Arial"/>
              <a:buChar char="●"/>
              <a:tabLst>
                <a:tab algn="l" pos="381600"/>
              </a:tabLst>
            </a:pP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100-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10000</a:t>
            </a:r>
            <a:r>
              <a:rPr b="0" lang="en-GB" sz="20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2" strike="noStrike">
                <a:solidFill>
                  <a:srgbClr val="266d77"/>
                </a:solidFill>
                <a:latin typeface="Verdana"/>
              </a:rPr>
              <a:t>inputs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874" name="object 6"/>
          <p:cNvSpPr/>
          <p:nvPr/>
        </p:nvSpPr>
        <p:spPr>
          <a:xfrm>
            <a:off x="3606120" y="2844360"/>
            <a:ext cx="2649600" cy="15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94200" indent="-382320">
              <a:lnSpc>
                <a:spcPct val="100000"/>
              </a:lnSpc>
              <a:spcBef>
                <a:spcPts val="99"/>
              </a:spcBef>
              <a:buClr>
                <a:srgbClr val="266d77"/>
              </a:buClr>
              <a:buFont typeface="Arial"/>
              <a:buChar char="●"/>
              <a:tabLst>
                <a:tab algn="l" pos="394200"/>
              </a:tabLst>
            </a:pP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Information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passes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sequentially</a:t>
            </a:r>
            <a:r>
              <a:rPr b="0" lang="en-GB" sz="20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52" strike="noStrike">
                <a:solidFill>
                  <a:srgbClr val="266d77"/>
                </a:solidFill>
                <a:latin typeface="Verdana"/>
              </a:rPr>
              <a:t>a </a:t>
            </a:r>
            <a:r>
              <a:rPr b="0" lang="en-GB" sz="2000" spc="-92" strike="noStrike">
                <a:solidFill>
                  <a:srgbClr val="266d77"/>
                </a:solidFill>
                <a:latin typeface="Verdana"/>
              </a:rPr>
              <a:t>directional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35" strike="noStrike">
                <a:solidFill>
                  <a:srgbClr val="266d77"/>
                </a:solidFill>
                <a:latin typeface="Verdana"/>
              </a:rPr>
              <a:t>manner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object 2"/>
          <p:cNvSpPr/>
          <p:nvPr/>
        </p:nvSpPr>
        <p:spPr>
          <a:xfrm>
            <a:off x="330480" y="1625040"/>
            <a:ext cx="1530000" cy="9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106" strike="noStrike">
                <a:solidFill>
                  <a:srgbClr val="266d77"/>
                </a:solidFill>
                <a:latin typeface="Verdana"/>
              </a:rPr>
              <a:t>Our</a:t>
            </a:r>
            <a:r>
              <a:rPr b="0" lang="en-GB" sz="20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2" strike="noStrike">
                <a:solidFill>
                  <a:srgbClr val="266d77"/>
                </a:solidFill>
                <a:latin typeface="Verdana"/>
              </a:rPr>
              <a:t>brain:</a:t>
            </a:r>
            <a:endParaRPr b="0" lang="en-GB" sz="2000" spc="-1" strike="noStrike">
              <a:latin typeface="Arial"/>
            </a:endParaRPr>
          </a:p>
          <a:p>
            <a:pPr marL="469440" indent="-381600">
              <a:lnSpc>
                <a:spcPct val="100000"/>
              </a:lnSpc>
              <a:buClr>
                <a:srgbClr val="266d77"/>
              </a:buClr>
              <a:buFont typeface="Arial"/>
              <a:buChar char="●"/>
              <a:tabLst>
                <a:tab algn="l" pos="469440"/>
              </a:tabLst>
            </a:pP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20</a:t>
            </a:r>
            <a:r>
              <a:rPr b="0" lang="en-GB" sz="2000" spc="-17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watts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876" name="PlaceHolder 1"/>
          <p:cNvSpPr>
            <a:spLocks noGrp="1"/>
          </p:cNvSpPr>
          <p:nvPr>
            <p:ph type="sldNum" idx="72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89088FE1-2B9E-4957-BA83-4AC9AEEE2F30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877" name="object 3"/>
          <p:cNvSpPr/>
          <p:nvPr/>
        </p:nvSpPr>
        <p:spPr>
          <a:xfrm>
            <a:off x="405720" y="2539440"/>
            <a:ext cx="1032120" cy="62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60440" indent="-447840">
              <a:lnSpc>
                <a:spcPct val="100000"/>
              </a:lnSpc>
              <a:spcBef>
                <a:spcPts val="99"/>
              </a:spcBef>
              <a:buClr>
                <a:srgbClr val="266d77"/>
              </a:buClr>
              <a:buFont typeface="Arial"/>
              <a:buChar char="●"/>
              <a:tabLst>
                <a:tab algn="l" pos="460440"/>
              </a:tabLst>
            </a:pPr>
            <a:r>
              <a:rPr b="0" lang="en-GB" sz="2000" spc="-41" strike="noStrike">
                <a:solidFill>
                  <a:srgbClr val="266d77"/>
                </a:solidFill>
                <a:latin typeface="Verdana"/>
              </a:rPr>
              <a:t>37</a:t>
            </a:r>
            <a:r>
              <a:rPr b="0" lang="en-GB" sz="2000" spc="-41" strike="noStrike">
                <a:solidFill>
                  <a:srgbClr val="266d77"/>
                </a:solidFill>
                <a:latin typeface="AoyagiKouzanFontT"/>
              </a:rPr>
              <a:t>℃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878" name="object 4"/>
          <p:cNvSpPr/>
          <p:nvPr/>
        </p:nvSpPr>
        <p:spPr>
          <a:xfrm>
            <a:off x="3530880" y="1625040"/>
            <a:ext cx="3039480" cy="12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NN:</a:t>
            </a:r>
            <a:endParaRPr b="0" lang="en-GB" sz="2000" spc="-1" strike="noStrike">
              <a:latin typeface="Arial"/>
            </a:endParaRPr>
          </a:p>
          <a:p>
            <a:pPr marL="469440" indent="-382320">
              <a:lnSpc>
                <a:spcPct val="100000"/>
              </a:lnSpc>
              <a:buClr>
                <a:srgbClr val="266d77"/>
              </a:buClr>
              <a:buFont typeface="Arial"/>
              <a:buChar char="●"/>
              <a:tabLst>
                <a:tab algn="l" pos="469440"/>
              </a:tabLst>
            </a:pPr>
            <a:r>
              <a:rPr b="0" lang="en-GB" sz="2000" spc="-72" strike="noStrike">
                <a:solidFill>
                  <a:srgbClr val="266d77"/>
                </a:solidFill>
                <a:latin typeface="Verdana"/>
              </a:rPr>
              <a:t>Nvidia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GeForce</a:t>
            </a:r>
            <a:r>
              <a:rPr b="0" lang="en-GB" sz="20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60" strike="noStrike">
                <a:solidFill>
                  <a:srgbClr val="266d77"/>
                </a:solidFill>
                <a:latin typeface="Verdana"/>
              </a:rPr>
              <a:t>works </a:t>
            </a:r>
            <a:r>
              <a:rPr b="0" lang="en-GB" sz="2000" spc="-100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6" strike="noStrike">
                <a:solidFill>
                  <a:srgbClr val="266d77"/>
                </a:solidFill>
                <a:latin typeface="Verdana"/>
              </a:rPr>
              <a:t>250</a:t>
            </a:r>
            <a:r>
              <a:rPr b="0" lang="en-GB" sz="2000" spc="-16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watts</a:t>
            </a:r>
            <a:endParaRPr b="0" lang="en-GB" sz="2000" spc="-1" strike="noStrike">
              <a:latin typeface="Arial"/>
            </a:endParaRPr>
          </a:p>
          <a:p>
            <a:pPr marL="469440" indent="-381600">
              <a:lnSpc>
                <a:spcPct val="100000"/>
              </a:lnSpc>
              <a:buClr>
                <a:srgbClr val="266d77"/>
              </a:buClr>
              <a:buFont typeface="Arial"/>
              <a:buChar char="●"/>
              <a:tabLst>
                <a:tab algn="l" pos="469440"/>
              </a:tabLst>
            </a:pPr>
            <a:r>
              <a:rPr b="0" lang="en-GB" sz="2000" spc="-55" strike="noStrike">
                <a:solidFill>
                  <a:srgbClr val="266d77"/>
                </a:solidFill>
                <a:latin typeface="Verdana"/>
              </a:rPr>
              <a:t>Heats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8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2000" spc="-15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75" strike="noStrike">
                <a:solidFill>
                  <a:srgbClr val="266d77"/>
                </a:solidFill>
                <a:latin typeface="Verdana"/>
              </a:rPr>
              <a:t>50-</a:t>
            </a:r>
            <a:r>
              <a:rPr b="0" lang="en-GB" sz="2000" spc="-26" strike="noStrike">
                <a:solidFill>
                  <a:srgbClr val="266d77"/>
                </a:solidFill>
                <a:latin typeface="Verdana"/>
              </a:rPr>
              <a:t>80</a:t>
            </a:r>
            <a:r>
              <a:rPr b="0" lang="en-GB" sz="2000" spc="-26" strike="noStrike">
                <a:solidFill>
                  <a:srgbClr val="266d77"/>
                </a:solidFill>
                <a:latin typeface="AoyagiKouzanFontT"/>
              </a:rPr>
              <a:t>℃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879" name="PlaceHolder 2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38" strike="noStrike">
                <a:solidFill>
                  <a:srgbClr val="9ed154"/>
                </a:solidFill>
                <a:latin typeface="Roboto Medium"/>
              </a:rPr>
              <a:t>Efficiency:</a:t>
            </a:r>
            <a:endParaRPr b="0" lang="en-GB" sz="3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object 2"/>
          <p:cNvSpPr/>
          <p:nvPr/>
        </p:nvSpPr>
        <p:spPr>
          <a:xfrm>
            <a:off x="514548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1" name="object 3"/>
          <p:cNvSpPr/>
          <p:nvPr/>
        </p:nvSpPr>
        <p:spPr>
          <a:xfrm>
            <a:off x="514548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2" name="object 4"/>
          <p:cNvSpPr/>
          <p:nvPr/>
        </p:nvSpPr>
        <p:spPr>
          <a:xfrm>
            <a:off x="4572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3" name="object 5"/>
          <p:cNvSpPr/>
          <p:nvPr/>
        </p:nvSpPr>
        <p:spPr>
          <a:xfrm>
            <a:off x="5718960" y="2858040"/>
            <a:ext cx="1138680" cy="1144440"/>
          </a:xfrm>
          <a:custGeom>
            <a:avLst/>
            <a:gdLst/>
            <a:ahLst/>
            <a:rect l="l" t="t" r="r" b="b"/>
            <a:pathLst>
              <a:path w="113919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39190" h="1144904">
                <a:moveTo>
                  <a:pt x="1139088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39088" y="572401"/>
                </a:lnTo>
                <a:lnTo>
                  <a:pt x="11390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4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5" name="object 7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6" name="object 8"/>
          <p:cNvSpPr/>
          <p:nvPr/>
        </p:nvSpPr>
        <p:spPr>
          <a:xfrm>
            <a:off x="686556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7" name="object 9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8" name="object 10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9" name="object 11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0" name="object 12"/>
          <p:cNvSpPr/>
          <p:nvPr/>
        </p:nvSpPr>
        <p:spPr>
          <a:xfrm>
            <a:off x="4572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1" name="object 13"/>
          <p:cNvSpPr/>
          <p:nvPr/>
        </p:nvSpPr>
        <p:spPr>
          <a:xfrm>
            <a:off x="457200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2" name="object 14"/>
          <p:cNvSpPr/>
          <p:nvPr/>
        </p:nvSpPr>
        <p:spPr>
          <a:xfrm>
            <a:off x="629244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3" name="object 15"/>
          <p:cNvSpPr/>
          <p:nvPr/>
        </p:nvSpPr>
        <p:spPr>
          <a:xfrm>
            <a:off x="629244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48" y="572393"/>
                </a:lnTo>
                <a:lnTo>
                  <a:pt x="565648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4" name="object 16"/>
          <p:cNvSpPr/>
          <p:nvPr/>
        </p:nvSpPr>
        <p:spPr>
          <a:xfrm>
            <a:off x="629244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5" name="object 17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6" name="object 18"/>
          <p:cNvSpPr/>
          <p:nvPr/>
        </p:nvSpPr>
        <p:spPr>
          <a:xfrm>
            <a:off x="571896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7" name="object 19"/>
          <p:cNvSpPr/>
          <p:nvPr/>
        </p:nvSpPr>
        <p:spPr>
          <a:xfrm>
            <a:off x="6865560" y="3430440"/>
            <a:ext cx="1131120" cy="1145160"/>
          </a:xfrm>
          <a:custGeom>
            <a:avLst/>
            <a:gdLst/>
            <a:ahLst/>
            <a:rect l="l" t="t" r="r" b="b"/>
            <a:pathLst>
              <a:path w="1131570" h="1145539">
                <a:moveTo>
                  <a:pt x="565645" y="0"/>
                </a:moveTo>
                <a:lnTo>
                  <a:pt x="0" y="0"/>
                </a:lnTo>
                <a:lnTo>
                  <a:pt x="0" y="572401"/>
                </a:lnTo>
                <a:lnTo>
                  <a:pt x="565645" y="572401"/>
                </a:lnTo>
                <a:lnTo>
                  <a:pt x="565645" y="0"/>
                </a:lnTo>
                <a:close/>
              </a:path>
              <a:path w="1131570" h="1145539">
                <a:moveTo>
                  <a:pt x="1131468" y="572528"/>
                </a:moveTo>
                <a:lnTo>
                  <a:pt x="565797" y="572528"/>
                </a:lnTo>
                <a:lnTo>
                  <a:pt x="565797" y="1144917"/>
                </a:lnTo>
                <a:lnTo>
                  <a:pt x="1131468" y="1144917"/>
                </a:lnTo>
                <a:lnTo>
                  <a:pt x="1131468" y="57252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8" name="object 20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9" name="object 21"/>
          <p:cNvSpPr/>
          <p:nvPr/>
        </p:nvSpPr>
        <p:spPr>
          <a:xfrm>
            <a:off x="571896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0" name="object 22"/>
          <p:cNvSpPr/>
          <p:nvPr/>
        </p:nvSpPr>
        <p:spPr>
          <a:xfrm>
            <a:off x="5145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1" name="object 23"/>
          <p:cNvSpPr/>
          <p:nvPr/>
        </p:nvSpPr>
        <p:spPr>
          <a:xfrm>
            <a:off x="5145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2" name="object 24"/>
          <p:cNvSpPr/>
          <p:nvPr/>
        </p:nvSpPr>
        <p:spPr>
          <a:xfrm>
            <a:off x="457200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3" name="object 25"/>
          <p:cNvSpPr/>
          <p:nvPr/>
        </p:nvSpPr>
        <p:spPr>
          <a:xfrm>
            <a:off x="5718960" y="3430440"/>
            <a:ext cx="1146600" cy="1145160"/>
          </a:xfrm>
          <a:custGeom>
            <a:avLst/>
            <a:gdLst/>
            <a:ahLst/>
            <a:rect l="l" t="t" r="r" b="b"/>
            <a:pathLst>
              <a:path w="1146809" h="1145539">
                <a:moveTo>
                  <a:pt x="573290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290" y="1144917"/>
                </a:lnTo>
                <a:lnTo>
                  <a:pt x="573290" y="572528"/>
                </a:lnTo>
                <a:close/>
              </a:path>
              <a:path w="1146809" h="1145539">
                <a:moveTo>
                  <a:pt x="1146746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46746" y="572401"/>
                </a:lnTo>
                <a:lnTo>
                  <a:pt x="1146746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4" name="object 26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5" name="object 27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6" name="object 28"/>
          <p:cNvSpPr/>
          <p:nvPr/>
        </p:nvSpPr>
        <p:spPr>
          <a:xfrm>
            <a:off x="6858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7" name="object 29"/>
          <p:cNvSpPr/>
          <p:nvPr/>
        </p:nvSpPr>
        <p:spPr>
          <a:xfrm>
            <a:off x="6858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8" name="object 30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9" name="object 31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0" name="object 32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1" name="object 33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2" name="object 34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3" name="object 35"/>
          <p:cNvSpPr/>
          <p:nvPr/>
        </p:nvSpPr>
        <p:spPr>
          <a:xfrm>
            <a:off x="5145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4" name="object 36"/>
          <p:cNvSpPr/>
          <p:nvPr/>
        </p:nvSpPr>
        <p:spPr>
          <a:xfrm>
            <a:off x="4572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5" name="object 37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6" name="object 38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7" name="object 39"/>
          <p:cNvSpPr/>
          <p:nvPr/>
        </p:nvSpPr>
        <p:spPr>
          <a:xfrm>
            <a:off x="62924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8" name="object 40"/>
          <p:cNvSpPr/>
          <p:nvPr/>
        </p:nvSpPr>
        <p:spPr>
          <a:xfrm>
            <a:off x="571896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9" name="object 41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0" name="object 42"/>
          <p:cNvSpPr/>
          <p:nvPr/>
        </p:nvSpPr>
        <p:spPr>
          <a:xfrm>
            <a:off x="6858000" y="3430440"/>
            <a:ext cx="1138680" cy="1145160"/>
          </a:xfrm>
          <a:custGeom>
            <a:avLst/>
            <a:gdLst/>
            <a:ahLst/>
            <a:rect l="l" t="t" r="r" b="b"/>
            <a:pathLst>
              <a:path w="1139190" h="1145539">
                <a:moveTo>
                  <a:pt x="573303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303" y="1144917"/>
                </a:lnTo>
                <a:lnTo>
                  <a:pt x="573303" y="572528"/>
                </a:lnTo>
                <a:close/>
              </a:path>
              <a:path w="1139190" h="1145539">
                <a:moveTo>
                  <a:pt x="1139126" y="0"/>
                </a:moveTo>
                <a:lnTo>
                  <a:pt x="573455" y="0"/>
                </a:lnTo>
                <a:lnTo>
                  <a:pt x="573455" y="572401"/>
                </a:lnTo>
                <a:lnTo>
                  <a:pt x="1139126" y="572401"/>
                </a:lnTo>
                <a:lnTo>
                  <a:pt x="1139126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1" name="object 43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2" name="object 44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3" name="object 45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4" name="object 46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5" name="object 47"/>
          <p:cNvSpPr/>
          <p:nvPr/>
        </p:nvSpPr>
        <p:spPr>
          <a:xfrm>
            <a:off x="514548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6" name="object 48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7" name="object 49"/>
          <p:cNvSpPr/>
          <p:nvPr/>
        </p:nvSpPr>
        <p:spPr>
          <a:xfrm>
            <a:off x="4572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8" name="object 50"/>
          <p:cNvSpPr/>
          <p:nvPr/>
        </p:nvSpPr>
        <p:spPr>
          <a:xfrm>
            <a:off x="629244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9" name="object 51"/>
          <p:cNvSpPr/>
          <p:nvPr/>
        </p:nvSpPr>
        <p:spPr>
          <a:xfrm>
            <a:off x="571896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0" name="object 52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1" name="object 53"/>
          <p:cNvSpPr/>
          <p:nvPr/>
        </p:nvSpPr>
        <p:spPr>
          <a:xfrm>
            <a:off x="6858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2" name="object 54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3" name="object 5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4" name="object 5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5" name="object 5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36" name="object 58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2937" name="object 59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8" name="object 60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39" name="object 61"/>
          <p:cNvSpPr/>
          <p:nvPr/>
        </p:nvSpPr>
        <p:spPr>
          <a:xfrm>
            <a:off x="4572000" y="2858040"/>
            <a:ext cx="1146600" cy="1144440"/>
          </a:xfrm>
          <a:custGeom>
            <a:avLst/>
            <a:gdLst/>
            <a:ahLst/>
            <a:rect l="l" t="t" r="r" b="b"/>
            <a:pathLst>
              <a:path w="114681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46810" h="1144904">
                <a:moveTo>
                  <a:pt x="1146721" y="0"/>
                </a:moveTo>
                <a:lnTo>
                  <a:pt x="573417" y="0"/>
                </a:lnTo>
                <a:lnTo>
                  <a:pt x="573417" y="572401"/>
                </a:lnTo>
                <a:lnTo>
                  <a:pt x="1146721" y="572401"/>
                </a:lnTo>
                <a:lnTo>
                  <a:pt x="1146721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0" name="object 62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1" name="object 63"/>
          <p:cNvSpPr/>
          <p:nvPr/>
        </p:nvSpPr>
        <p:spPr>
          <a:xfrm>
            <a:off x="571896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2" name="object 64"/>
          <p:cNvSpPr/>
          <p:nvPr/>
        </p:nvSpPr>
        <p:spPr>
          <a:xfrm>
            <a:off x="6858000" y="0"/>
            <a:ext cx="1146600" cy="1140120"/>
          </a:xfrm>
          <a:custGeom>
            <a:avLst/>
            <a:gdLst/>
            <a:ahLst/>
            <a:rect l="l" t="t" r="r" b="b"/>
            <a:pathLst>
              <a:path w="1146809" h="1140460">
                <a:moveTo>
                  <a:pt x="573303" y="0"/>
                </a:moveTo>
                <a:lnTo>
                  <a:pt x="0" y="0"/>
                </a:lnTo>
                <a:lnTo>
                  <a:pt x="0" y="567855"/>
                </a:lnTo>
                <a:lnTo>
                  <a:pt x="573303" y="567855"/>
                </a:lnTo>
                <a:lnTo>
                  <a:pt x="573303" y="0"/>
                </a:lnTo>
                <a:close/>
              </a:path>
              <a:path w="1146809" h="1140460">
                <a:moveTo>
                  <a:pt x="1146759" y="567969"/>
                </a:moveTo>
                <a:lnTo>
                  <a:pt x="573455" y="567969"/>
                </a:lnTo>
                <a:lnTo>
                  <a:pt x="573455" y="1140371"/>
                </a:lnTo>
                <a:lnTo>
                  <a:pt x="1146759" y="1140371"/>
                </a:lnTo>
                <a:lnTo>
                  <a:pt x="1146759" y="56796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3" name="object 65"/>
          <p:cNvSpPr/>
          <p:nvPr/>
        </p:nvSpPr>
        <p:spPr>
          <a:xfrm>
            <a:off x="6858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4" name="object 6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5" name="object 67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6" name="object 68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47" name="object 69"/>
          <p:cNvGrpSpPr/>
          <p:nvPr/>
        </p:nvGrpSpPr>
        <p:grpSpPr>
          <a:xfrm>
            <a:off x="5731560" y="293760"/>
            <a:ext cx="2260800" cy="4536000"/>
            <a:chOff x="5731560" y="293760"/>
            <a:chExt cx="2260800" cy="4536000"/>
          </a:xfrm>
        </p:grpSpPr>
        <p:sp>
          <p:nvSpPr>
            <p:cNvPr id="2948" name="object 70"/>
            <p:cNvSpPr/>
            <p:nvPr/>
          </p:nvSpPr>
          <p:spPr>
            <a:xfrm>
              <a:off x="5731560" y="293760"/>
              <a:ext cx="2260800" cy="4536000"/>
            </a:xfrm>
            <a:custGeom>
              <a:avLst/>
              <a:gdLst/>
              <a:ahLst/>
              <a:rect l="l" t="t" r="r" b="b"/>
              <a:pathLst>
                <a:path w="2261234" h="4536440">
                  <a:moveTo>
                    <a:pt x="1130397" y="4536430"/>
                  </a:moveTo>
                  <a:lnTo>
                    <a:pt x="637348" y="4521456"/>
                  </a:lnTo>
                  <a:lnTo>
                    <a:pt x="502949" y="4511481"/>
                  </a:lnTo>
                  <a:lnTo>
                    <a:pt x="169324" y="4471656"/>
                  </a:lnTo>
                  <a:lnTo>
                    <a:pt x="99549" y="4446781"/>
                  </a:lnTo>
                  <a:lnTo>
                    <a:pt x="44824" y="4406931"/>
                  </a:lnTo>
                  <a:lnTo>
                    <a:pt x="9899" y="4347156"/>
                  </a:lnTo>
                  <a:lnTo>
                    <a:pt x="0" y="4317306"/>
                  </a:lnTo>
                  <a:lnTo>
                    <a:pt x="0" y="199164"/>
                  </a:lnTo>
                  <a:lnTo>
                    <a:pt x="9899" y="164319"/>
                  </a:lnTo>
                  <a:lnTo>
                    <a:pt x="24874" y="139379"/>
                  </a:lnTo>
                  <a:lnTo>
                    <a:pt x="39824" y="109522"/>
                  </a:lnTo>
                  <a:lnTo>
                    <a:pt x="94549" y="74677"/>
                  </a:lnTo>
                  <a:lnTo>
                    <a:pt x="169324" y="49809"/>
                  </a:lnTo>
                  <a:lnTo>
                    <a:pt x="234024" y="39832"/>
                  </a:lnTo>
                  <a:lnTo>
                    <a:pt x="323649" y="29857"/>
                  </a:lnTo>
                  <a:lnTo>
                    <a:pt x="567648" y="14892"/>
                  </a:lnTo>
                  <a:lnTo>
                    <a:pt x="851473" y="4987"/>
                  </a:lnTo>
                  <a:lnTo>
                    <a:pt x="1130397" y="0"/>
                  </a:lnTo>
                  <a:lnTo>
                    <a:pt x="1409247" y="4987"/>
                  </a:lnTo>
                  <a:lnTo>
                    <a:pt x="1693071" y="14892"/>
                  </a:lnTo>
                  <a:lnTo>
                    <a:pt x="1937071" y="29857"/>
                  </a:lnTo>
                  <a:lnTo>
                    <a:pt x="2026720" y="39832"/>
                  </a:lnTo>
                  <a:lnTo>
                    <a:pt x="1130397" y="39832"/>
                  </a:lnTo>
                  <a:lnTo>
                    <a:pt x="856473" y="44822"/>
                  </a:lnTo>
                  <a:lnTo>
                    <a:pt x="572648" y="54724"/>
                  </a:lnTo>
                  <a:lnTo>
                    <a:pt x="328649" y="69689"/>
                  </a:lnTo>
                  <a:lnTo>
                    <a:pt x="238999" y="79667"/>
                  </a:lnTo>
                  <a:lnTo>
                    <a:pt x="179224" y="84654"/>
                  </a:lnTo>
                  <a:lnTo>
                    <a:pt x="114524" y="104534"/>
                  </a:lnTo>
                  <a:lnTo>
                    <a:pt x="69699" y="134464"/>
                  </a:lnTo>
                  <a:lnTo>
                    <a:pt x="44824" y="179212"/>
                  </a:lnTo>
                  <a:lnTo>
                    <a:pt x="34849" y="238999"/>
                  </a:lnTo>
                  <a:lnTo>
                    <a:pt x="34849" y="4277456"/>
                  </a:lnTo>
                  <a:lnTo>
                    <a:pt x="44824" y="4337181"/>
                  </a:lnTo>
                  <a:lnTo>
                    <a:pt x="69699" y="4382006"/>
                  </a:lnTo>
                  <a:lnTo>
                    <a:pt x="144374" y="4426831"/>
                  </a:lnTo>
                  <a:lnTo>
                    <a:pt x="179224" y="4431806"/>
                  </a:lnTo>
                  <a:lnTo>
                    <a:pt x="298724" y="4451756"/>
                  </a:lnTo>
                  <a:lnTo>
                    <a:pt x="507873" y="4471656"/>
                  </a:lnTo>
                  <a:lnTo>
                    <a:pt x="637348" y="4481631"/>
                  </a:lnTo>
                  <a:lnTo>
                    <a:pt x="786773" y="4491606"/>
                  </a:lnTo>
                  <a:lnTo>
                    <a:pt x="951098" y="4496581"/>
                  </a:lnTo>
                  <a:lnTo>
                    <a:pt x="1883126" y="4496581"/>
                  </a:lnTo>
                  <a:lnTo>
                    <a:pt x="1757846" y="4511481"/>
                  </a:lnTo>
                  <a:lnTo>
                    <a:pt x="1623371" y="4521456"/>
                  </a:lnTo>
                  <a:lnTo>
                    <a:pt x="1130397" y="4536430"/>
                  </a:lnTo>
                  <a:close/>
                </a:path>
                <a:path w="2261234" h="4536440">
                  <a:moveTo>
                    <a:pt x="1883126" y="4496581"/>
                  </a:moveTo>
                  <a:lnTo>
                    <a:pt x="1309622" y="4496581"/>
                  </a:lnTo>
                  <a:lnTo>
                    <a:pt x="1473947" y="4491606"/>
                  </a:lnTo>
                  <a:lnTo>
                    <a:pt x="1623371" y="4481631"/>
                  </a:lnTo>
                  <a:lnTo>
                    <a:pt x="1752846" y="4471656"/>
                  </a:lnTo>
                  <a:lnTo>
                    <a:pt x="1961996" y="4451756"/>
                  </a:lnTo>
                  <a:lnTo>
                    <a:pt x="2081520" y="4431806"/>
                  </a:lnTo>
                  <a:lnTo>
                    <a:pt x="2116345" y="4426831"/>
                  </a:lnTo>
                  <a:lnTo>
                    <a:pt x="2146220" y="4411931"/>
                  </a:lnTo>
                  <a:lnTo>
                    <a:pt x="2171145" y="4401956"/>
                  </a:lnTo>
                  <a:lnTo>
                    <a:pt x="2191045" y="4382006"/>
                  </a:lnTo>
                  <a:lnTo>
                    <a:pt x="2205995" y="4362131"/>
                  </a:lnTo>
                  <a:lnTo>
                    <a:pt x="2215970" y="4337181"/>
                  </a:lnTo>
                  <a:lnTo>
                    <a:pt x="2220970" y="4307331"/>
                  </a:lnTo>
                  <a:lnTo>
                    <a:pt x="2225945" y="4277456"/>
                  </a:lnTo>
                  <a:lnTo>
                    <a:pt x="2225945" y="238999"/>
                  </a:lnTo>
                  <a:lnTo>
                    <a:pt x="2215970" y="179212"/>
                  </a:lnTo>
                  <a:lnTo>
                    <a:pt x="2191045" y="134464"/>
                  </a:lnTo>
                  <a:lnTo>
                    <a:pt x="2146220" y="104534"/>
                  </a:lnTo>
                  <a:lnTo>
                    <a:pt x="2081520" y="84654"/>
                  </a:lnTo>
                  <a:lnTo>
                    <a:pt x="2021720" y="79667"/>
                  </a:lnTo>
                  <a:lnTo>
                    <a:pt x="1932146" y="69689"/>
                  </a:lnTo>
                  <a:lnTo>
                    <a:pt x="1688071" y="54724"/>
                  </a:lnTo>
                  <a:lnTo>
                    <a:pt x="1404247" y="44822"/>
                  </a:lnTo>
                  <a:lnTo>
                    <a:pt x="1130397" y="39832"/>
                  </a:lnTo>
                  <a:lnTo>
                    <a:pt x="2026720" y="39832"/>
                  </a:lnTo>
                  <a:lnTo>
                    <a:pt x="2091495" y="49809"/>
                  </a:lnTo>
                  <a:lnTo>
                    <a:pt x="2131320" y="59712"/>
                  </a:lnTo>
                  <a:lnTo>
                    <a:pt x="2196020" y="89642"/>
                  </a:lnTo>
                  <a:lnTo>
                    <a:pt x="2240845" y="139379"/>
                  </a:lnTo>
                  <a:lnTo>
                    <a:pt x="2260795" y="199164"/>
                  </a:lnTo>
                  <a:lnTo>
                    <a:pt x="2260795" y="4317306"/>
                  </a:lnTo>
                  <a:lnTo>
                    <a:pt x="2235870" y="4382006"/>
                  </a:lnTo>
                  <a:lnTo>
                    <a:pt x="2191045" y="4426831"/>
                  </a:lnTo>
                  <a:lnTo>
                    <a:pt x="2126345" y="4461731"/>
                  </a:lnTo>
                  <a:lnTo>
                    <a:pt x="2091495" y="4471656"/>
                  </a:lnTo>
                  <a:lnTo>
                    <a:pt x="1883126" y="4496581"/>
                  </a:lnTo>
                  <a:close/>
                </a:path>
                <a:path w="2261234" h="4536440">
                  <a:moveTo>
                    <a:pt x="1309622" y="4491606"/>
                  </a:moveTo>
                  <a:lnTo>
                    <a:pt x="951098" y="4491606"/>
                  </a:lnTo>
                  <a:lnTo>
                    <a:pt x="786773" y="4486606"/>
                  </a:lnTo>
                  <a:lnTo>
                    <a:pt x="637348" y="4476631"/>
                  </a:lnTo>
                  <a:lnTo>
                    <a:pt x="507873" y="4466656"/>
                  </a:lnTo>
                  <a:lnTo>
                    <a:pt x="298724" y="4446781"/>
                  </a:lnTo>
                  <a:lnTo>
                    <a:pt x="179224" y="4431806"/>
                  </a:lnTo>
                  <a:lnTo>
                    <a:pt x="119499" y="4411931"/>
                  </a:lnTo>
                  <a:lnTo>
                    <a:pt x="74674" y="4377081"/>
                  </a:lnTo>
                  <a:lnTo>
                    <a:pt x="49724" y="4337181"/>
                  </a:lnTo>
                  <a:lnTo>
                    <a:pt x="39824" y="4307331"/>
                  </a:lnTo>
                  <a:lnTo>
                    <a:pt x="39824" y="209142"/>
                  </a:lnTo>
                  <a:lnTo>
                    <a:pt x="59724" y="159332"/>
                  </a:lnTo>
                  <a:lnTo>
                    <a:pt x="94549" y="124487"/>
                  </a:lnTo>
                  <a:lnTo>
                    <a:pt x="144374" y="99547"/>
                  </a:lnTo>
                  <a:lnTo>
                    <a:pt x="238999" y="79667"/>
                  </a:lnTo>
                  <a:lnTo>
                    <a:pt x="572648" y="59712"/>
                  </a:lnTo>
                  <a:lnTo>
                    <a:pt x="856473" y="49809"/>
                  </a:lnTo>
                  <a:lnTo>
                    <a:pt x="1130397" y="44822"/>
                  </a:lnTo>
                  <a:lnTo>
                    <a:pt x="1404247" y="49809"/>
                  </a:lnTo>
                  <a:lnTo>
                    <a:pt x="1688071" y="59712"/>
                  </a:lnTo>
                  <a:lnTo>
                    <a:pt x="2021720" y="79667"/>
                  </a:lnTo>
                  <a:lnTo>
                    <a:pt x="2081520" y="89642"/>
                  </a:lnTo>
                  <a:lnTo>
                    <a:pt x="2141295" y="109522"/>
                  </a:lnTo>
                  <a:lnTo>
                    <a:pt x="2186045" y="139379"/>
                  </a:lnTo>
                  <a:lnTo>
                    <a:pt x="2203523" y="164319"/>
                  </a:lnTo>
                  <a:lnTo>
                    <a:pt x="1130397" y="164319"/>
                  </a:lnTo>
                  <a:lnTo>
                    <a:pt x="1110447" y="169309"/>
                  </a:lnTo>
                  <a:lnTo>
                    <a:pt x="1095472" y="179212"/>
                  </a:lnTo>
                  <a:lnTo>
                    <a:pt x="1088872" y="189189"/>
                  </a:lnTo>
                  <a:lnTo>
                    <a:pt x="358499" y="189189"/>
                  </a:lnTo>
                  <a:lnTo>
                    <a:pt x="348524" y="194177"/>
                  </a:lnTo>
                  <a:lnTo>
                    <a:pt x="343549" y="204154"/>
                  </a:lnTo>
                  <a:lnTo>
                    <a:pt x="343549" y="224034"/>
                  </a:lnTo>
                  <a:lnTo>
                    <a:pt x="348524" y="234009"/>
                  </a:lnTo>
                  <a:lnTo>
                    <a:pt x="358499" y="238999"/>
                  </a:lnTo>
                  <a:lnTo>
                    <a:pt x="1088873" y="238999"/>
                  </a:lnTo>
                  <a:lnTo>
                    <a:pt x="1095472" y="248974"/>
                  </a:lnTo>
                  <a:lnTo>
                    <a:pt x="1110447" y="258951"/>
                  </a:lnTo>
                  <a:lnTo>
                    <a:pt x="1130397" y="263866"/>
                  </a:lnTo>
                  <a:lnTo>
                    <a:pt x="2220970" y="263866"/>
                  </a:lnTo>
                  <a:lnTo>
                    <a:pt x="2220970" y="383439"/>
                  </a:lnTo>
                  <a:lnTo>
                    <a:pt x="109524" y="383439"/>
                  </a:lnTo>
                  <a:lnTo>
                    <a:pt x="104524" y="388426"/>
                  </a:lnTo>
                  <a:lnTo>
                    <a:pt x="104524" y="4023507"/>
                  </a:lnTo>
                  <a:lnTo>
                    <a:pt x="2220970" y="4023507"/>
                  </a:lnTo>
                  <a:lnTo>
                    <a:pt x="2220970" y="4307331"/>
                  </a:lnTo>
                  <a:lnTo>
                    <a:pt x="2201020" y="4357131"/>
                  </a:lnTo>
                  <a:lnTo>
                    <a:pt x="2166170" y="4396956"/>
                  </a:lnTo>
                  <a:lnTo>
                    <a:pt x="2116345" y="4421831"/>
                  </a:lnTo>
                  <a:lnTo>
                    <a:pt x="1961996" y="4446781"/>
                  </a:lnTo>
                  <a:lnTo>
                    <a:pt x="1752846" y="4466656"/>
                  </a:lnTo>
                  <a:lnTo>
                    <a:pt x="1623371" y="4476631"/>
                  </a:lnTo>
                  <a:lnTo>
                    <a:pt x="1473947" y="4486606"/>
                  </a:lnTo>
                  <a:lnTo>
                    <a:pt x="1309622" y="4491606"/>
                  </a:lnTo>
                  <a:close/>
                </a:path>
                <a:path w="2261234" h="4536440">
                  <a:moveTo>
                    <a:pt x="2220970" y="263866"/>
                  </a:moveTo>
                  <a:lnTo>
                    <a:pt x="1130397" y="263866"/>
                  </a:lnTo>
                  <a:lnTo>
                    <a:pt x="1150272" y="258951"/>
                  </a:lnTo>
                  <a:lnTo>
                    <a:pt x="1165247" y="248974"/>
                  </a:lnTo>
                  <a:lnTo>
                    <a:pt x="1175222" y="234009"/>
                  </a:lnTo>
                  <a:lnTo>
                    <a:pt x="1180147" y="214129"/>
                  </a:lnTo>
                  <a:lnTo>
                    <a:pt x="1175222" y="194177"/>
                  </a:lnTo>
                  <a:lnTo>
                    <a:pt x="1165247" y="179212"/>
                  </a:lnTo>
                  <a:lnTo>
                    <a:pt x="1150272" y="169309"/>
                  </a:lnTo>
                  <a:lnTo>
                    <a:pt x="1130397" y="164319"/>
                  </a:lnTo>
                  <a:lnTo>
                    <a:pt x="2203523" y="164319"/>
                  </a:lnTo>
                  <a:lnTo>
                    <a:pt x="2210995" y="179212"/>
                  </a:lnTo>
                  <a:lnTo>
                    <a:pt x="2220970" y="209142"/>
                  </a:lnTo>
                  <a:lnTo>
                    <a:pt x="2220970" y="263866"/>
                  </a:lnTo>
                  <a:close/>
                </a:path>
                <a:path w="2261234" h="4536440">
                  <a:moveTo>
                    <a:pt x="1088873" y="238999"/>
                  </a:moveTo>
                  <a:lnTo>
                    <a:pt x="378449" y="238999"/>
                  </a:lnTo>
                  <a:lnTo>
                    <a:pt x="388374" y="234009"/>
                  </a:lnTo>
                  <a:lnTo>
                    <a:pt x="393349" y="224034"/>
                  </a:lnTo>
                  <a:lnTo>
                    <a:pt x="393349" y="204154"/>
                  </a:lnTo>
                  <a:lnTo>
                    <a:pt x="388374" y="194177"/>
                  </a:lnTo>
                  <a:lnTo>
                    <a:pt x="378449" y="189189"/>
                  </a:lnTo>
                  <a:lnTo>
                    <a:pt x="1088872" y="189189"/>
                  </a:lnTo>
                  <a:lnTo>
                    <a:pt x="1085572" y="194177"/>
                  </a:lnTo>
                  <a:lnTo>
                    <a:pt x="1080597" y="214129"/>
                  </a:lnTo>
                  <a:lnTo>
                    <a:pt x="1085572" y="234009"/>
                  </a:lnTo>
                  <a:lnTo>
                    <a:pt x="1088873" y="238999"/>
                  </a:lnTo>
                  <a:close/>
                </a:path>
                <a:path w="2261234" h="4536440">
                  <a:moveTo>
                    <a:pt x="2220970" y="4023507"/>
                  </a:moveTo>
                  <a:lnTo>
                    <a:pt x="2161170" y="4023507"/>
                  </a:lnTo>
                  <a:lnTo>
                    <a:pt x="2161170" y="388426"/>
                  </a:lnTo>
                  <a:lnTo>
                    <a:pt x="2156195" y="383439"/>
                  </a:lnTo>
                  <a:lnTo>
                    <a:pt x="2220970" y="383439"/>
                  </a:lnTo>
                  <a:lnTo>
                    <a:pt x="2220970" y="402350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9" name="object 71"/>
            <p:cNvSpPr/>
            <p:nvPr/>
          </p:nvSpPr>
          <p:spPr>
            <a:xfrm>
              <a:off x="6075000" y="482760"/>
              <a:ext cx="49680" cy="49680"/>
            </a:xfrm>
            <a:custGeom>
              <a:avLst/>
              <a:gdLst/>
              <a:ahLst/>
              <a:rect l="l" t="t" r="r" b="b"/>
              <a:pathLst>
                <a:path w="50164" h="50165">
                  <a:moveTo>
                    <a:pt x="34899" y="0"/>
                  </a:moveTo>
                  <a:lnTo>
                    <a:pt x="44824" y="4987"/>
                  </a:lnTo>
                  <a:lnTo>
                    <a:pt x="49799" y="14964"/>
                  </a:lnTo>
                  <a:lnTo>
                    <a:pt x="49799" y="24939"/>
                  </a:lnTo>
                  <a:lnTo>
                    <a:pt x="49799" y="34844"/>
                  </a:lnTo>
                  <a:lnTo>
                    <a:pt x="44824" y="44819"/>
                  </a:lnTo>
                  <a:lnTo>
                    <a:pt x="34899" y="49809"/>
                  </a:lnTo>
                  <a:lnTo>
                    <a:pt x="14949" y="49809"/>
                  </a:lnTo>
                  <a:lnTo>
                    <a:pt x="4974" y="44819"/>
                  </a:lnTo>
                  <a:lnTo>
                    <a:pt x="0" y="34844"/>
                  </a:lnTo>
                  <a:lnTo>
                    <a:pt x="0" y="24939"/>
                  </a:lnTo>
                  <a:lnTo>
                    <a:pt x="0" y="14964"/>
                  </a:lnTo>
                  <a:lnTo>
                    <a:pt x="4974" y="4987"/>
                  </a:lnTo>
                  <a:lnTo>
                    <a:pt x="14949" y="0"/>
                  </a:lnTo>
                  <a:lnTo>
                    <a:pt x="34899" y="0"/>
                  </a:lnTo>
                  <a:close/>
                </a:path>
              </a:pathLst>
            </a:custGeom>
            <a:noFill/>
            <a:ln w="9524">
              <a:solidFill>
                <a:srgbClr val="266d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950" name="object 72" descr=""/>
            <p:cNvPicPr/>
            <p:nvPr/>
          </p:nvPicPr>
          <p:blipFill>
            <a:blip r:embed="rId1"/>
            <a:stretch/>
          </p:blipFill>
          <p:spPr>
            <a:xfrm>
              <a:off x="6807240" y="453240"/>
              <a:ext cx="108720" cy="108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51" name="object 73"/>
            <p:cNvSpPr/>
            <p:nvPr/>
          </p:nvSpPr>
          <p:spPr>
            <a:xfrm>
              <a:off x="5731560" y="293760"/>
              <a:ext cx="2260800" cy="4536000"/>
            </a:xfrm>
            <a:custGeom>
              <a:avLst/>
              <a:gdLst/>
              <a:ahLst/>
              <a:rect l="l" t="t" r="r" b="b"/>
              <a:pathLst>
                <a:path w="2261234" h="4536440">
                  <a:moveTo>
                    <a:pt x="1130397" y="39832"/>
                  </a:moveTo>
                  <a:lnTo>
                    <a:pt x="1404247" y="44822"/>
                  </a:lnTo>
                  <a:lnTo>
                    <a:pt x="1688071" y="54724"/>
                  </a:lnTo>
                  <a:lnTo>
                    <a:pt x="1932146" y="69689"/>
                  </a:lnTo>
                  <a:lnTo>
                    <a:pt x="2021720" y="79667"/>
                  </a:lnTo>
                  <a:lnTo>
                    <a:pt x="1932146" y="74677"/>
                  </a:lnTo>
                  <a:lnTo>
                    <a:pt x="1688071" y="59712"/>
                  </a:lnTo>
                  <a:lnTo>
                    <a:pt x="1404247" y="49809"/>
                  </a:lnTo>
                  <a:lnTo>
                    <a:pt x="1130397" y="44822"/>
                  </a:lnTo>
                  <a:lnTo>
                    <a:pt x="856473" y="49809"/>
                  </a:lnTo>
                  <a:lnTo>
                    <a:pt x="572648" y="59712"/>
                  </a:lnTo>
                  <a:lnTo>
                    <a:pt x="328649" y="74677"/>
                  </a:lnTo>
                  <a:lnTo>
                    <a:pt x="238999" y="79667"/>
                  </a:lnTo>
                  <a:lnTo>
                    <a:pt x="179224" y="89642"/>
                  </a:lnTo>
                  <a:lnTo>
                    <a:pt x="119499" y="109522"/>
                  </a:lnTo>
                  <a:lnTo>
                    <a:pt x="74674" y="139379"/>
                  </a:lnTo>
                  <a:lnTo>
                    <a:pt x="49724" y="179212"/>
                  </a:lnTo>
                  <a:lnTo>
                    <a:pt x="39824" y="209142"/>
                  </a:lnTo>
                  <a:lnTo>
                    <a:pt x="39824" y="238999"/>
                  </a:lnTo>
                  <a:lnTo>
                    <a:pt x="39824" y="4277456"/>
                  </a:lnTo>
                  <a:lnTo>
                    <a:pt x="39824" y="4307331"/>
                  </a:lnTo>
                  <a:lnTo>
                    <a:pt x="34849" y="4277456"/>
                  </a:lnTo>
                  <a:lnTo>
                    <a:pt x="34849" y="238999"/>
                  </a:lnTo>
                  <a:lnTo>
                    <a:pt x="44824" y="179212"/>
                  </a:lnTo>
                  <a:lnTo>
                    <a:pt x="69699" y="134464"/>
                  </a:lnTo>
                  <a:lnTo>
                    <a:pt x="114524" y="104534"/>
                  </a:lnTo>
                  <a:lnTo>
                    <a:pt x="179224" y="84654"/>
                  </a:lnTo>
                  <a:lnTo>
                    <a:pt x="238999" y="79667"/>
                  </a:lnTo>
                  <a:lnTo>
                    <a:pt x="328649" y="69689"/>
                  </a:lnTo>
                  <a:lnTo>
                    <a:pt x="572648" y="54724"/>
                  </a:lnTo>
                  <a:lnTo>
                    <a:pt x="856473" y="44822"/>
                  </a:lnTo>
                  <a:lnTo>
                    <a:pt x="1130397" y="39832"/>
                  </a:lnTo>
                  <a:close/>
                </a:path>
                <a:path w="2261234" h="4536440">
                  <a:moveTo>
                    <a:pt x="2021720" y="79667"/>
                  </a:moveTo>
                  <a:lnTo>
                    <a:pt x="2081520" y="84654"/>
                  </a:lnTo>
                  <a:lnTo>
                    <a:pt x="2146220" y="104534"/>
                  </a:lnTo>
                  <a:lnTo>
                    <a:pt x="2191045" y="134464"/>
                  </a:lnTo>
                  <a:lnTo>
                    <a:pt x="2215970" y="179212"/>
                  </a:lnTo>
                  <a:lnTo>
                    <a:pt x="2225945" y="238999"/>
                  </a:lnTo>
                  <a:lnTo>
                    <a:pt x="2225945" y="4277456"/>
                  </a:lnTo>
                  <a:lnTo>
                    <a:pt x="2215970" y="4337181"/>
                  </a:lnTo>
                  <a:lnTo>
                    <a:pt x="2191045" y="4382006"/>
                  </a:lnTo>
                  <a:lnTo>
                    <a:pt x="2146220" y="4411931"/>
                  </a:lnTo>
                  <a:lnTo>
                    <a:pt x="2116345" y="4426831"/>
                  </a:lnTo>
                  <a:lnTo>
                    <a:pt x="2081520" y="4431806"/>
                  </a:lnTo>
                  <a:lnTo>
                    <a:pt x="1961996" y="4451756"/>
                  </a:lnTo>
                  <a:lnTo>
                    <a:pt x="1752846" y="4471655"/>
                  </a:lnTo>
                  <a:lnTo>
                    <a:pt x="1623371" y="4481630"/>
                  </a:lnTo>
                  <a:lnTo>
                    <a:pt x="1473947" y="4491605"/>
                  </a:lnTo>
                  <a:lnTo>
                    <a:pt x="1309622" y="4496580"/>
                  </a:lnTo>
                  <a:lnTo>
                    <a:pt x="951098" y="4496580"/>
                  </a:lnTo>
                  <a:lnTo>
                    <a:pt x="786773" y="4491605"/>
                  </a:lnTo>
                  <a:lnTo>
                    <a:pt x="637348" y="4481630"/>
                  </a:lnTo>
                  <a:lnTo>
                    <a:pt x="507873" y="4471655"/>
                  </a:lnTo>
                  <a:lnTo>
                    <a:pt x="298724" y="4451756"/>
                  </a:lnTo>
                  <a:lnTo>
                    <a:pt x="179224" y="4431806"/>
                  </a:lnTo>
                  <a:lnTo>
                    <a:pt x="144374" y="4426831"/>
                  </a:lnTo>
                  <a:lnTo>
                    <a:pt x="94549" y="4401956"/>
                  </a:lnTo>
                  <a:lnTo>
                    <a:pt x="54724" y="4362131"/>
                  </a:lnTo>
                  <a:lnTo>
                    <a:pt x="39824" y="4307331"/>
                  </a:lnTo>
                  <a:lnTo>
                    <a:pt x="59724" y="4357131"/>
                  </a:lnTo>
                  <a:lnTo>
                    <a:pt x="94549" y="4396956"/>
                  </a:lnTo>
                  <a:lnTo>
                    <a:pt x="149349" y="4421831"/>
                  </a:lnTo>
                  <a:lnTo>
                    <a:pt x="179224" y="4431806"/>
                  </a:lnTo>
                  <a:lnTo>
                    <a:pt x="298724" y="4446781"/>
                  </a:lnTo>
                  <a:lnTo>
                    <a:pt x="507873" y="4466656"/>
                  </a:lnTo>
                  <a:lnTo>
                    <a:pt x="637348" y="4476630"/>
                  </a:lnTo>
                  <a:lnTo>
                    <a:pt x="786773" y="4486605"/>
                  </a:lnTo>
                  <a:lnTo>
                    <a:pt x="951098" y="4491605"/>
                  </a:lnTo>
                  <a:lnTo>
                    <a:pt x="1309622" y="4491605"/>
                  </a:lnTo>
                  <a:lnTo>
                    <a:pt x="1473947" y="4486605"/>
                  </a:lnTo>
                  <a:lnTo>
                    <a:pt x="1623371" y="4476630"/>
                  </a:lnTo>
                  <a:lnTo>
                    <a:pt x="1752846" y="4466656"/>
                  </a:lnTo>
                  <a:lnTo>
                    <a:pt x="1961996" y="4446781"/>
                  </a:lnTo>
                  <a:lnTo>
                    <a:pt x="2081520" y="4431806"/>
                  </a:lnTo>
                  <a:lnTo>
                    <a:pt x="2141295" y="4411931"/>
                  </a:lnTo>
                  <a:lnTo>
                    <a:pt x="2186045" y="4377081"/>
                  </a:lnTo>
                  <a:lnTo>
                    <a:pt x="2210995" y="4337181"/>
                  </a:lnTo>
                  <a:lnTo>
                    <a:pt x="2220970" y="4307331"/>
                  </a:lnTo>
                  <a:lnTo>
                    <a:pt x="2220970" y="4277456"/>
                  </a:lnTo>
                  <a:lnTo>
                    <a:pt x="2220970" y="238999"/>
                  </a:lnTo>
                  <a:lnTo>
                    <a:pt x="2220970" y="209142"/>
                  </a:lnTo>
                  <a:lnTo>
                    <a:pt x="2210995" y="179212"/>
                  </a:lnTo>
                  <a:lnTo>
                    <a:pt x="2186045" y="139379"/>
                  </a:lnTo>
                  <a:lnTo>
                    <a:pt x="2141295" y="109522"/>
                  </a:lnTo>
                  <a:lnTo>
                    <a:pt x="2081520" y="89642"/>
                  </a:lnTo>
                  <a:lnTo>
                    <a:pt x="2021720" y="79667"/>
                  </a:lnTo>
                  <a:close/>
                </a:path>
                <a:path w="2261234" h="4536440">
                  <a:moveTo>
                    <a:pt x="1130397" y="0"/>
                  </a:moveTo>
                  <a:lnTo>
                    <a:pt x="851473" y="4987"/>
                  </a:lnTo>
                  <a:lnTo>
                    <a:pt x="567648" y="14892"/>
                  </a:lnTo>
                  <a:lnTo>
                    <a:pt x="323649" y="29857"/>
                  </a:lnTo>
                  <a:lnTo>
                    <a:pt x="234024" y="39832"/>
                  </a:lnTo>
                  <a:lnTo>
                    <a:pt x="169324" y="49809"/>
                  </a:lnTo>
                  <a:lnTo>
                    <a:pt x="129399" y="59712"/>
                  </a:lnTo>
                  <a:lnTo>
                    <a:pt x="64699" y="89642"/>
                  </a:lnTo>
                  <a:lnTo>
                    <a:pt x="24874" y="139379"/>
                  </a:lnTo>
                  <a:lnTo>
                    <a:pt x="9899" y="164319"/>
                  </a:lnTo>
                  <a:lnTo>
                    <a:pt x="0" y="199164"/>
                  </a:lnTo>
                  <a:lnTo>
                    <a:pt x="0" y="238999"/>
                  </a:lnTo>
                  <a:lnTo>
                    <a:pt x="0" y="4277456"/>
                  </a:lnTo>
                  <a:lnTo>
                    <a:pt x="0" y="4317306"/>
                  </a:lnTo>
                  <a:lnTo>
                    <a:pt x="9899" y="4347156"/>
                  </a:lnTo>
                  <a:lnTo>
                    <a:pt x="44824" y="4406931"/>
                  </a:lnTo>
                  <a:lnTo>
                    <a:pt x="99549" y="4446781"/>
                  </a:lnTo>
                  <a:lnTo>
                    <a:pt x="169324" y="4471655"/>
                  </a:lnTo>
                  <a:lnTo>
                    <a:pt x="293799" y="4486605"/>
                  </a:lnTo>
                  <a:lnTo>
                    <a:pt x="502948" y="4511480"/>
                  </a:lnTo>
                  <a:lnTo>
                    <a:pt x="637348" y="4521455"/>
                  </a:lnTo>
                  <a:lnTo>
                    <a:pt x="786773" y="4526430"/>
                  </a:lnTo>
                  <a:lnTo>
                    <a:pt x="951098" y="4531430"/>
                  </a:lnTo>
                  <a:lnTo>
                    <a:pt x="1130397" y="4536430"/>
                  </a:lnTo>
                  <a:lnTo>
                    <a:pt x="1309622" y="4531430"/>
                  </a:lnTo>
                  <a:lnTo>
                    <a:pt x="1473947" y="4526430"/>
                  </a:lnTo>
                  <a:lnTo>
                    <a:pt x="1623371" y="4521455"/>
                  </a:lnTo>
                  <a:lnTo>
                    <a:pt x="1757846" y="4511480"/>
                  </a:lnTo>
                  <a:lnTo>
                    <a:pt x="1966996" y="4486605"/>
                  </a:lnTo>
                  <a:lnTo>
                    <a:pt x="2091495" y="4471655"/>
                  </a:lnTo>
                  <a:lnTo>
                    <a:pt x="2161170" y="4446781"/>
                  </a:lnTo>
                  <a:lnTo>
                    <a:pt x="2215970" y="4406931"/>
                  </a:lnTo>
                  <a:lnTo>
                    <a:pt x="2250820" y="4347156"/>
                  </a:lnTo>
                  <a:lnTo>
                    <a:pt x="2260795" y="4317306"/>
                  </a:lnTo>
                  <a:lnTo>
                    <a:pt x="2260795" y="4277456"/>
                  </a:lnTo>
                  <a:lnTo>
                    <a:pt x="2260795" y="238999"/>
                  </a:lnTo>
                  <a:lnTo>
                    <a:pt x="2260795" y="199164"/>
                  </a:lnTo>
                  <a:lnTo>
                    <a:pt x="2250820" y="164319"/>
                  </a:lnTo>
                  <a:lnTo>
                    <a:pt x="2220970" y="109522"/>
                  </a:lnTo>
                  <a:lnTo>
                    <a:pt x="2166170" y="74677"/>
                  </a:lnTo>
                  <a:lnTo>
                    <a:pt x="2091495" y="49809"/>
                  </a:lnTo>
                  <a:lnTo>
                    <a:pt x="2026720" y="39832"/>
                  </a:lnTo>
                  <a:lnTo>
                    <a:pt x="1937071" y="29857"/>
                  </a:lnTo>
                  <a:lnTo>
                    <a:pt x="1693071" y="14892"/>
                  </a:lnTo>
                  <a:lnTo>
                    <a:pt x="1409247" y="4987"/>
                  </a:lnTo>
                  <a:lnTo>
                    <a:pt x="1130397" y="0"/>
                  </a:lnTo>
                  <a:close/>
                </a:path>
              </a:pathLst>
            </a:custGeom>
            <a:noFill/>
            <a:ln w="9524">
              <a:solidFill>
                <a:srgbClr val="266d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2" name="object 74"/>
            <p:cNvSpPr/>
            <p:nvPr/>
          </p:nvSpPr>
          <p:spPr>
            <a:xfrm>
              <a:off x="5833080" y="673920"/>
              <a:ext cx="2057760" cy="3656520"/>
            </a:xfrm>
            <a:custGeom>
              <a:avLst/>
              <a:gdLst/>
              <a:ahLst/>
              <a:rect l="l" t="t" r="r" b="b"/>
              <a:pathLst>
                <a:path w="2058034" h="3656965">
                  <a:moveTo>
                    <a:pt x="2057695" y="3656400"/>
                  </a:moveTo>
                  <a:lnTo>
                    <a:pt x="0" y="3656400"/>
                  </a:lnTo>
                  <a:lnTo>
                    <a:pt x="0" y="0"/>
                  </a:lnTo>
                  <a:lnTo>
                    <a:pt x="2057695" y="0"/>
                  </a:lnTo>
                  <a:lnTo>
                    <a:pt x="2057695" y="3656400"/>
                  </a:lnTo>
                  <a:close/>
                </a:path>
              </a:pathLst>
            </a:custGeom>
            <a:solidFill>
              <a:srgbClr val="266d7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53" name="object 75"/>
          <p:cNvSpPr/>
          <p:nvPr/>
        </p:nvSpPr>
        <p:spPr>
          <a:xfrm>
            <a:off x="530280" y="1641960"/>
            <a:ext cx="2400480" cy="183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spAutoFit/>
          </a:bodyPr>
          <a:p>
            <a:pPr marL="12600">
              <a:lnSpc>
                <a:spcPts val="2849"/>
              </a:lnSpc>
              <a:spcBef>
                <a:spcPts val="218"/>
              </a:spcBef>
              <a:buNone/>
            </a:pPr>
            <a:r>
              <a:rPr b="0" lang="en-GB" sz="2400" spc="-120" strike="noStrike">
                <a:solidFill>
                  <a:srgbClr val="266d77"/>
                </a:solidFill>
                <a:latin typeface="Verdana"/>
              </a:rPr>
              <a:t>Nervous</a:t>
            </a:r>
            <a:r>
              <a:rPr b="0" lang="en-GB" sz="2400" spc="-19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systems </a:t>
            </a: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developed</a:t>
            </a:r>
            <a:r>
              <a:rPr b="0" lang="en-GB" sz="24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21" strike="noStrike">
                <a:solidFill>
                  <a:srgbClr val="266d77"/>
                </a:solidFill>
                <a:latin typeface="Verdana"/>
              </a:rPr>
              <a:t>when </a:t>
            </a:r>
            <a:r>
              <a:rPr b="0" lang="en-GB" sz="2400" spc="-140" strike="noStrike">
                <a:solidFill>
                  <a:srgbClr val="266d77"/>
                </a:solidFill>
                <a:latin typeface="Verdana"/>
              </a:rPr>
              <a:t>locomotion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26" strike="noStrike">
                <a:solidFill>
                  <a:srgbClr val="266d77"/>
                </a:solidFill>
                <a:latin typeface="Verdana"/>
              </a:rPr>
              <a:t>was </a:t>
            </a:r>
            <a:r>
              <a:rPr b="0" lang="en-GB" sz="2400" spc="-52" strike="noStrike">
                <a:solidFill>
                  <a:srgbClr val="266d77"/>
                </a:solidFill>
                <a:latin typeface="Verdana"/>
              </a:rPr>
              <a:t>developed.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954" name="object 76"/>
          <p:cNvSpPr/>
          <p:nvPr/>
        </p:nvSpPr>
        <p:spPr>
          <a:xfrm>
            <a:off x="5718960" y="2408400"/>
            <a:ext cx="227808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672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000" spc="-32" strike="noStrike">
                <a:solidFill>
                  <a:srgbClr val="ffffff"/>
                </a:solidFill>
                <a:latin typeface="Verdana"/>
              </a:rPr>
              <a:t>Place</a:t>
            </a:r>
            <a:r>
              <a:rPr b="0" lang="en-GB" sz="1000" spc="-4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GB" sz="1000" spc="-75" strike="noStrike">
                <a:solidFill>
                  <a:srgbClr val="ffffff"/>
                </a:solidFill>
                <a:latin typeface="Verdana"/>
              </a:rPr>
              <a:t>your</a:t>
            </a:r>
            <a:r>
              <a:rPr b="0" lang="en-GB" sz="1000" spc="-4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GB" sz="1000" spc="-66" strike="noStrike">
                <a:solidFill>
                  <a:srgbClr val="ffffff"/>
                </a:solidFill>
                <a:latin typeface="Verdana"/>
              </a:rPr>
              <a:t>screenshot</a:t>
            </a:r>
            <a:r>
              <a:rPr b="0" lang="en-GB" sz="1000" spc="-4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GB" sz="1000" spc="-21" strike="noStrike">
                <a:solidFill>
                  <a:srgbClr val="ffffff"/>
                </a:solidFill>
                <a:latin typeface="Verdana"/>
              </a:rPr>
              <a:t>here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955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09" strike="noStrike">
                <a:solidFill>
                  <a:srgbClr val="9ed154"/>
                </a:solidFill>
                <a:latin typeface="Roboto Medium"/>
              </a:rPr>
              <a:t>Evolution</a:t>
            </a:r>
            <a:endParaRPr b="0" lang="en-GB" sz="3000" spc="-1" strike="noStrike">
              <a:latin typeface="Calibri"/>
            </a:endParaRPr>
          </a:p>
        </p:txBody>
      </p:sp>
      <p:pic>
        <p:nvPicPr>
          <p:cNvPr id="2956" name="object 78" descr=""/>
          <p:cNvPicPr/>
          <p:nvPr/>
        </p:nvPicPr>
        <p:blipFill>
          <a:blip r:embed="rId2"/>
          <a:stretch/>
        </p:blipFill>
        <p:spPr>
          <a:xfrm>
            <a:off x="3952440" y="0"/>
            <a:ext cx="4039560" cy="5133240"/>
          </a:xfrm>
          <a:prstGeom prst="rect">
            <a:avLst/>
          </a:prstGeom>
          <a:ln w="0">
            <a:noFill/>
          </a:ln>
        </p:spPr>
      </p:pic>
      <p:sp>
        <p:nvSpPr>
          <p:cNvPr id="2957" name="PlaceHolder 2"/>
          <p:cNvSpPr>
            <a:spLocks noGrp="1"/>
          </p:cNvSpPr>
          <p:nvPr>
            <p:ph type="sldNum" idx="73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A6854BC2-6F04-4A96-9274-1F70973B4AF0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PlaceHolder 1"/>
          <p:cNvSpPr>
            <a:spLocks noGrp="1"/>
          </p:cNvSpPr>
          <p:nvPr>
            <p:ph type="title"/>
          </p:nvPr>
        </p:nvSpPr>
        <p:spPr>
          <a:xfrm>
            <a:off x="869760" y="-39960"/>
            <a:ext cx="538056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918440" indent="-190620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GB" sz="3000" spc="52" strike="noStrike">
                <a:solidFill>
                  <a:srgbClr val="9ed154"/>
                </a:solidFill>
                <a:latin typeface="Roboto Medium"/>
              </a:rPr>
              <a:t>No</a:t>
            </a:r>
            <a:r>
              <a:rPr b="0" lang="en-GB" sz="3000" spc="-21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9" strike="noStrike">
                <a:solidFill>
                  <a:srgbClr val="9ed154"/>
                </a:solidFill>
                <a:latin typeface="Roboto Medium"/>
              </a:rPr>
              <a:t>backward</a:t>
            </a:r>
            <a:r>
              <a:rPr b="0" lang="en-GB" sz="3000" spc="-1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pass</a:t>
            </a:r>
            <a:r>
              <a:rPr b="0" lang="en-GB" sz="3000" spc="-1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but</a:t>
            </a:r>
            <a:r>
              <a:rPr b="0" lang="en-GB" sz="3000" spc="-15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23" strike="noStrike">
                <a:solidFill>
                  <a:srgbClr val="9ed154"/>
                </a:solidFill>
                <a:latin typeface="Roboto Medium"/>
              </a:rPr>
              <a:t>similar </a:t>
            </a:r>
            <a:r>
              <a:rPr b="0" lang="en-GB" sz="3000" spc="-12" strike="noStrike">
                <a:solidFill>
                  <a:srgbClr val="9ed154"/>
                </a:solidFill>
                <a:latin typeface="Roboto Medium"/>
              </a:rPr>
              <a:t>outcome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959" name="PlaceHolder 2"/>
          <p:cNvSpPr>
            <a:spLocks noGrp="1"/>
          </p:cNvSpPr>
          <p:nvPr>
            <p:ph type="sldNum" idx="74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152B2198-0164-4623-8EAE-1F85F29E764C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960" name="object 3"/>
          <p:cNvSpPr/>
          <p:nvPr/>
        </p:nvSpPr>
        <p:spPr>
          <a:xfrm>
            <a:off x="330480" y="1626120"/>
            <a:ext cx="6740640" cy="28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" bIns="0" anchor="t">
            <a:spAutoFit/>
          </a:bodyPr>
          <a:p>
            <a:pPr marL="12600">
              <a:lnSpc>
                <a:spcPct val="100000"/>
              </a:lnSpc>
              <a:spcBef>
                <a:spcPts val="85"/>
              </a:spcBef>
              <a:buNone/>
            </a:pPr>
            <a:r>
              <a:rPr b="0" lang="en-GB" sz="1800" spc="-92" strike="noStrike">
                <a:solidFill>
                  <a:srgbClr val="266d77"/>
                </a:solidFill>
                <a:latin typeface="Verdana"/>
              </a:rPr>
              <a:t>“</a:t>
            </a:r>
            <a:r>
              <a:rPr b="0" lang="en-GB" sz="1800" spc="-92" strike="noStrike">
                <a:solidFill>
                  <a:srgbClr val="266d77"/>
                </a:solidFill>
                <a:latin typeface="Verdana"/>
              </a:rPr>
              <a:t>Let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80" strike="noStrike">
                <a:solidFill>
                  <a:srgbClr val="266d77"/>
                </a:solidFill>
                <a:latin typeface="Verdana"/>
              </a:rPr>
              <a:t>us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92" strike="noStrike">
                <a:solidFill>
                  <a:srgbClr val="266d77"/>
                </a:solidFill>
                <a:latin typeface="Verdana"/>
              </a:rPr>
              <a:t>assume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72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97" strike="noStrike">
                <a:solidFill>
                  <a:srgbClr val="266d77"/>
                </a:solidFill>
                <a:latin typeface="Verdana"/>
              </a:rPr>
              <a:t>the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92" strike="noStrike">
                <a:solidFill>
                  <a:srgbClr val="266d77"/>
                </a:solidFill>
                <a:latin typeface="Verdana"/>
              </a:rPr>
              <a:t>persistence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100" strike="noStrike">
                <a:solidFill>
                  <a:srgbClr val="266d77"/>
                </a:solidFill>
                <a:latin typeface="Verdana"/>
              </a:rPr>
              <a:t>or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97" strike="noStrike">
                <a:solidFill>
                  <a:srgbClr val="266d77"/>
                </a:solidFill>
                <a:latin typeface="Verdana"/>
              </a:rPr>
              <a:t>repetition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60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52" strike="noStrike">
                <a:solidFill>
                  <a:srgbClr val="266d77"/>
                </a:solidFill>
                <a:latin typeface="Verdana"/>
              </a:rPr>
              <a:t>a </a:t>
            </a:r>
            <a:r>
              <a:rPr b="0" lang="en-GB" sz="1800" spc="-100" strike="noStrike">
                <a:solidFill>
                  <a:srgbClr val="266d77"/>
                </a:solidFill>
                <a:latin typeface="Verdana"/>
              </a:rPr>
              <a:t>reverberatory</a:t>
            </a:r>
            <a:r>
              <a:rPr b="0" lang="en-GB" sz="18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80" strike="noStrike">
                <a:solidFill>
                  <a:srgbClr val="266d77"/>
                </a:solidFill>
                <a:latin typeface="Verdana"/>
              </a:rPr>
              <a:t>activity</a:t>
            </a:r>
            <a:r>
              <a:rPr b="0" lang="en-GB" sz="18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157" strike="noStrike">
                <a:solidFill>
                  <a:srgbClr val="266d77"/>
                </a:solidFill>
                <a:latin typeface="Verdana"/>
              </a:rPr>
              <a:t>(or</a:t>
            </a:r>
            <a:r>
              <a:rPr b="0" lang="en-GB" sz="18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106" strike="noStrike">
                <a:solidFill>
                  <a:srgbClr val="266d77"/>
                </a:solidFill>
                <a:latin typeface="Verdana"/>
              </a:rPr>
              <a:t>"trace")</a:t>
            </a:r>
            <a:r>
              <a:rPr b="0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86" strike="noStrike">
                <a:solidFill>
                  <a:srgbClr val="266d77"/>
                </a:solidFill>
                <a:latin typeface="Verdana"/>
              </a:rPr>
              <a:t>tends</a:t>
            </a:r>
            <a:r>
              <a:rPr b="0" lang="en-GB" sz="18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8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18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86" strike="noStrike">
                <a:solidFill>
                  <a:srgbClr val="266d77"/>
                </a:solidFill>
                <a:latin typeface="Verdana"/>
              </a:rPr>
              <a:t>induce</a:t>
            </a:r>
            <a:r>
              <a:rPr b="0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66" strike="noStrike">
                <a:solidFill>
                  <a:srgbClr val="266d77"/>
                </a:solidFill>
                <a:latin typeface="Verdana"/>
              </a:rPr>
              <a:t>lasting</a:t>
            </a:r>
            <a:r>
              <a:rPr b="0" lang="en-GB" sz="18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52" strike="noStrike">
                <a:solidFill>
                  <a:srgbClr val="266d77"/>
                </a:solidFill>
                <a:latin typeface="Verdana"/>
              </a:rPr>
              <a:t>cellular </a:t>
            </a:r>
            <a:r>
              <a:rPr b="0" lang="en-GB" sz="1800" spc="-72" strike="noStrike">
                <a:solidFill>
                  <a:srgbClr val="266d77"/>
                </a:solidFill>
                <a:latin typeface="Verdana"/>
              </a:rPr>
              <a:t>changes</a:t>
            </a:r>
            <a:r>
              <a:rPr b="0" lang="en-GB" sz="18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72" strike="noStrike">
                <a:solidFill>
                  <a:srgbClr val="266d77"/>
                </a:solidFill>
                <a:latin typeface="Verdana"/>
              </a:rPr>
              <a:t>that</a:t>
            </a:r>
            <a:r>
              <a:rPr b="0" lang="en-GB" sz="18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41" strike="noStrike">
                <a:solidFill>
                  <a:srgbClr val="266d77"/>
                </a:solidFill>
                <a:latin typeface="Verdana"/>
              </a:rPr>
              <a:t>add</a:t>
            </a:r>
            <a:r>
              <a:rPr b="0" lang="en-GB" sz="18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80" strike="noStrike">
                <a:solidFill>
                  <a:srgbClr val="266d77"/>
                </a:solidFill>
                <a:latin typeface="Verdana"/>
              </a:rPr>
              <a:t>to</a:t>
            </a:r>
            <a:r>
              <a:rPr b="0" lang="en-GB" sz="18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80" strike="noStrike">
                <a:solidFill>
                  <a:srgbClr val="266d77"/>
                </a:solidFill>
                <a:latin typeface="Verdana"/>
              </a:rPr>
              <a:t>its</a:t>
            </a:r>
            <a:r>
              <a:rPr b="0" lang="en-GB" sz="18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100" strike="noStrike">
                <a:solidFill>
                  <a:srgbClr val="266d77"/>
                </a:solidFill>
                <a:latin typeface="Verdana"/>
              </a:rPr>
              <a:t>stability.</a:t>
            </a:r>
            <a:r>
              <a:rPr b="0" lang="en-GB" sz="1800" spc="-14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250" strike="noStrike">
                <a:solidFill>
                  <a:srgbClr val="266d77"/>
                </a:solidFill>
                <a:latin typeface="Verdana"/>
              </a:rPr>
              <a:t>...</a:t>
            </a:r>
            <a:r>
              <a:rPr b="0" lang="en-GB" sz="18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85" strike="noStrike">
                <a:solidFill>
                  <a:srgbClr val="266d77"/>
                </a:solidFill>
                <a:latin typeface="Verdana"/>
              </a:rPr>
              <a:t>Whgn</a:t>
            </a:r>
            <a:r>
              <a:rPr b="1" lang="en-GB" sz="1800" spc="-10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57" strike="noStrike">
                <a:solidFill>
                  <a:srgbClr val="266d77"/>
                </a:solidFill>
                <a:latin typeface="Verdana"/>
              </a:rPr>
              <a:t>an</a:t>
            </a:r>
            <a:r>
              <a:rPr b="1" lang="en-GB" sz="1800" spc="-10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82" strike="noStrike" u="sng">
                <a:solidFill>
                  <a:srgbClr val="0000ff"/>
                </a:solidFill>
                <a:uFillTx/>
                <a:latin typeface="Verdana"/>
                <a:hlinkClick r:id="rId1"/>
              </a:rPr>
              <a:t>axon</a:t>
            </a:r>
            <a:r>
              <a:rPr b="1" lang="en-GB" sz="1800" spc="-10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45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1800" spc="-10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97" strike="noStrike">
                <a:solidFill>
                  <a:srgbClr val="266d77"/>
                </a:solidFill>
                <a:latin typeface="Verdana"/>
              </a:rPr>
              <a:t>cgll</a:t>
            </a:r>
            <a:r>
              <a:rPr b="1" lang="en-GB" sz="1800" spc="-10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i="1" lang="en-GB" sz="1800" spc="-60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1" i="1" lang="en-GB" sz="1800" spc="-10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6" strike="noStrike">
                <a:solidFill>
                  <a:srgbClr val="266d77"/>
                </a:solidFill>
                <a:latin typeface="Verdana"/>
              </a:rPr>
              <a:t>is </a:t>
            </a:r>
            <a:r>
              <a:rPr b="1" lang="en-GB" sz="1800" spc="-202" strike="noStrike">
                <a:solidFill>
                  <a:srgbClr val="266d77"/>
                </a:solidFill>
                <a:latin typeface="Verdana"/>
              </a:rPr>
              <a:t>ngar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05" strike="noStrike">
                <a:solidFill>
                  <a:srgbClr val="266d77"/>
                </a:solidFill>
                <a:latin typeface="Verdana"/>
              </a:rPr>
              <a:t>gnough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77" strike="noStrike">
                <a:solidFill>
                  <a:srgbClr val="266d77"/>
                </a:solidFill>
                <a:latin typeface="Verdana"/>
              </a:rPr>
              <a:t>ťo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16" strike="noStrike">
                <a:solidFill>
                  <a:srgbClr val="266d77"/>
                </a:solidFill>
                <a:latin typeface="Verdana"/>
              </a:rPr>
              <a:t>gxciťg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06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97" strike="noStrike">
                <a:solidFill>
                  <a:srgbClr val="266d77"/>
                </a:solidFill>
                <a:latin typeface="Verdana"/>
              </a:rPr>
              <a:t>cgll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i="1" lang="en-GB" sz="1800" spc="-145" strike="noStrike">
                <a:solidFill>
                  <a:srgbClr val="266d77"/>
                </a:solidFill>
                <a:latin typeface="Verdana"/>
              </a:rPr>
              <a:t>B</a:t>
            </a:r>
            <a:r>
              <a:rPr b="1" i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51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36" strike="noStrike">
                <a:solidFill>
                  <a:srgbClr val="266d77"/>
                </a:solidFill>
                <a:latin typeface="Verdana"/>
              </a:rPr>
              <a:t>rgpgaťgdlQ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02" strike="noStrike">
                <a:solidFill>
                  <a:srgbClr val="266d77"/>
                </a:solidFill>
                <a:latin typeface="Verdana"/>
              </a:rPr>
              <a:t>or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31" strike="noStrike">
                <a:solidFill>
                  <a:srgbClr val="266d77"/>
                </a:solidFill>
                <a:latin typeface="Verdana"/>
              </a:rPr>
              <a:t>pgrsisťgnťlQ </a:t>
            </a:r>
            <a:r>
              <a:rPr b="1" lang="en-GB" sz="1800" spc="-191" strike="noStrike">
                <a:solidFill>
                  <a:srgbClr val="266d77"/>
                </a:solidFill>
                <a:latin typeface="Verdana"/>
              </a:rPr>
              <a:t>ťakgs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31" strike="noStrike">
                <a:solidFill>
                  <a:srgbClr val="266d77"/>
                </a:solidFill>
                <a:latin typeface="Verdana"/>
              </a:rPr>
              <a:t>parť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91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65" strike="noStrike">
                <a:solidFill>
                  <a:srgbClr val="266d77"/>
                </a:solidFill>
                <a:latin typeface="Verdana"/>
              </a:rPr>
              <a:t>firing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65" strike="noStrike">
                <a:solidFill>
                  <a:srgbClr val="266d77"/>
                </a:solidFill>
                <a:latin typeface="Verdana"/>
              </a:rPr>
              <a:t>iť,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36" strike="noStrike">
                <a:solidFill>
                  <a:srgbClr val="266d77"/>
                </a:solidFill>
                <a:latin typeface="Verdana"/>
              </a:rPr>
              <a:t>somg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82" strike="noStrike">
                <a:solidFill>
                  <a:srgbClr val="266d77"/>
                </a:solidFill>
                <a:latin typeface="Verdana"/>
              </a:rPr>
              <a:t>growťh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97" strike="noStrike">
                <a:solidFill>
                  <a:srgbClr val="266d77"/>
                </a:solidFill>
                <a:latin typeface="Verdana"/>
              </a:rPr>
              <a:t>procgss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02" strike="noStrike">
                <a:solidFill>
                  <a:srgbClr val="266d77"/>
                </a:solidFill>
                <a:latin typeface="Verdana"/>
              </a:rPr>
              <a:t>or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52" strike="noStrike">
                <a:solidFill>
                  <a:srgbClr val="266d77"/>
                </a:solidFill>
                <a:latin typeface="Verdana"/>
              </a:rPr>
              <a:t>mgťabolic </a:t>
            </a:r>
            <a:r>
              <a:rPr b="1" lang="en-GB" sz="1800" spc="-185" strike="noStrike">
                <a:solidFill>
                  <a:srgbClr val="266d77"/>
                </a:solidFill>
                <a:latin typeface="Verdana"/>
              </a:rPr>
              <a:t>changg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91" strike="noStrike">
                <a:solidFill>
                  <a:srgbClr val="266d77"/>
                </a:solidFill>
                <a:latin typeface="Verdana"/>
              </a:rPr>
              <a:t>ťakgs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65" strike="noStrike">
                <a:solidFill>
                  <a:srgbClr val="266d77"/>
                </a:solidFill>
                <a:latin typeface="Verdana"/>
              </a:rPr>
              <a:t>placg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91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36" strike="noStrike">
                <a:solidFill>
                  <a:srgbClr val="266d77"/>
                </a:solidFill>
                <a:latin typeface="Verdana"/>
              </a:rPr>
              <a:t>ong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02" strike="noStrike">
                <a:solidFill>
                  <a:srgbClr val="266d77"/>
                </a:solidFill>
                <a:latin typeface="Verdana"/>
              </a:rPr>
              <a:t>or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77" strike="noStrike">
                <a:solidFill>
                  <a:srgbClr val="266d77"/>
                </a:solidFill>
                <a:latin typeface="Verdana"/>
              </a:rPr>
              <a:t>boťh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85" strike="noStrike">
                <a:solidFill>
                  <a:srgbClr val="266d77"/>
                </a:solidFill>
                <a:latin typeface="Verdana"/>
              </a:rPr>
              <a:t>cglls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91" strike="noStrike">
                <a:solidFill>
                  <a:srgbClr val="266d77"/>
                </a:solidFill>
                <a:latin typeface="Verdana"/>
              </a:rPr>
              <a:t>such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60" strike="noStrike">
                <a:solidFill>
                  <a:srgbClr val="266d77"/>
                </a:solidFill>
                <a:latin typeface="Verdana"/>
              </a:rPr>
              <a:t>ťhať</a:t>
            </a:r>
            <a:r>
              <a:rPr b="1" lang="en-GB" sz="1800" spc="-12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i="1" lang="en-GB" sz="1800" spc="-26" strike="noStrike">
                <a:solidFill>
                  <a:srgbClr val="266d77"/>
                </a:solidFill>
                <a:latin typeface="Verdana"/>
              </a:rPr>
              <a:t>A</a:t>
            </a:r>
            <a:r>
              <a:rPr b="1" lang="en-GB" sz="1800" spc="-26" strike="noStrike">
                <a:solidFill>
                  <a:srgbClr val="266d77"/>
                </a:solidFill>
                <a:latin typeface="Verdana"/>
              </a:rPr>
              <a:t>'s </a:t>
            </a:r>
            <a:r>
              <a:rPr b="1" lang="en-GB" sz="1800" spc="-231" strike="noStrike">
                <a:solidFill>
                  <a:srgbClr val="266d77"/>
                </a:solidFill>
                <a:latin typeface="Verdana"/>
              </a:rPr>
              <a:t>gfficigncQ,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31" strike="noStrike">
                <a:solidFill>
                  <a:srgbClr val="266d77"/>
                </a:solidFill>
                <a:latin typeface="Verdana"/>
              </a:rPr>
              <a:t>as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36" strike="noStrike">
                <a:solidFill>
                  <a:srgbClr val="266d77"/>
                </a:solidFill>
                <a:latin typeface="Verdana"/>
              </a:rPr>
              <a:t>ong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45" strike="noStrike">
                <a:solidFill>
                  <a:srgbClr val="266d77"/>
                </a:solidFill>
                <a:latin typeface="Verdana"/>
              </a:rPr>
              <a:t>of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216" strike="noStrike">
                <a:solidFill>
                  <a:srgbClr val="266d77"/>
                </a:solidFill>
                <a:latin typeface="Verdana"/>
              </a:rPr>
              <a:t>ťhg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85" strike="noStrike">
                <a:solidFill>
                  <a:srgbClr val="266d77"/>
                </a:solidFill>
                <a:latin typeface="Verdana"/>
              </a:rPr>
              <a:t>cglls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65" strike="noStrike">
                <a:solidFill>
                  <a:srgbClr val="266d77"/>
                </a:solidFill>
                <a:latin typeface="Verdana"/>
              </a:rPr>
              <a:t>firing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i="1" lang="en-GB" sz="1800" spc="-177" strike="noStrike">
                <a:solidFill>
                  <a:srgbClr val="266d77"/>
                </a:solidFill>
                <a:latin typeface="Verdana"/>
              </a:rPr>
              <a:t>B</a:t>
            </a:r>
            <a:r>
              <a:rPr b="1" lang="en-GB" sz="1800" spc="-177" strike="noStrike">
                <a:solidFill>
                  <a:srgbClr val="266d77"/>
                </a:solidFill>
                <a:latin typeface="Verdana"/>
              </a:rPr>
              <a:t>,</a:t>
            </a:r>
            <a:r>
              <a:rPr b="1" lang="en-GB" sz="1800" spc="-114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65" strike="noStrike">
                <a:solidFill>
                  <a:srgbClr val="266d77"/>
                </a:solidFill>
                <a:latin typeface="Verdana"/>
              </a:rPr>
              <a:t>is</a:t>
            </a:r>
            <a:r>
              <a:rPr b="1" lang="en-GB" sz="18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1" lang="en-GB" sz="1800" spc="-100" strike="noStrike">
                <a:solidFill>
                  <a:srgbClr val="266d77"/>
                </a:solidFill>
                <a:latin typeface="Verdana"/>
              </a:rPr>
              <a:t>incrgasgd.”</a:t>
            </a:r>
            <a:endParaRPr b="0" lang="en-GB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15"/>
              </a:spcBef>
              <a:buNone/>
            </a:pPr>
            <a:endParaRPr b="0" lang="en-GB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  <a:buNone/>
            </a:pPr>
            <a:r>
              <a:rPr b="0" lang="en-GB" sz="2000" spc="-66" strike="noStrike">
                <a:solidFill>
                  <a:srgbClr val="266d77"/>
                </a:solidFill>
                <a:latin typeface="Verdana"/>
              </a:rPr>
              <a:t>Donald</a:t>
            </a:r>
            <a:r>
              <a:rPr b="0" lang="en-GB" sz="2000" spc="-15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000" spc="-21" strike="noStrike">
                <a:solidFill>
                  <a:srgbClr val="266d77"/>
                </a:solidFill>
                <a:latin typeface="Verdana"/>
              </a:rPr>
              <a:t>Hebb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object 2"/>
          <p:cNvSpPr/>
          <p:nvPr/>
        </p:nvSpPr>
        <p:spPr>
          <a:xfrm>
            <a:off x="514548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object 3"/>
          <p:cNvSpPr/>
          <p:nvPr/>
        </p:nvSpPr>
        <p:spPr>
          <a:xfrm>
            <a:off x="514548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object 4"/>
          <p:cNvSpPr/>
          <p:nvPr/>
        </p:nvSpPr>
        <p:spPr>
          <a:xfrm>
            <a:off x="4572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object 5"/>
          <p:cNvSpPr/>
          <p:nvPr/>
        </p:nvSpPr>
        <p:spPr>
          <a:xfrm>
            <a:off x="5718960" y="2858040"/>
            <a:ext cx="1138680" cy="1144440"/>
          </a:xfrm>
          <a:custGeom>
            <a:avLst/>
            <a:gdLst/>
            <a:ahLst/>
            <a:rect l="l" t="t" r="r" b="b"/>
            <a:pathLst>
              <a:path w="113919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39190" h="1144904">
                <a:moveTo>
                  <a:pt x="1139088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39088" y="572401"/>
                </a:lnTo>
                <a:lnTo>
                  <a:pt x="11390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object 7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object 8"/>
          <p:cNvSpPr/>
          <p:nvPr/>
        </p:nvSpPr>
        <p:spPr>
          <a:xfrm>
            <a:off x="686556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object 9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object 10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object 11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object 12"/>
          <p:cNvSpPr/>
          <p:nvPr/>
        </p:nvSpPr>
        <p:spPr>
          <a:xfrm>
            <a:off x="4572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object 13"/>
          <p:cNvSpPr/>
          <p:nvPr/>
        </p:nvSpPr>
        <p:spPr>
          <a:xfrm>
            <a:off x="457200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object 14"/>
          <p:cNvSpPr/>
          <p:nvPr/>
        </p:nvSpPr>
        <p:spPr>
          <a:xfrm>
            <a:off x="629244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object 15"/>
          <p:cNvSpPr/>
          <p:nvPr/>
        </p:nvSpPr>
        <p:spPr>
          <a:xfrm>
            <a:off x="629244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48" y="572393"/>
                </a:lnTo>
                <a:lnTo>
                  <a:pt x="565648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object 16"/>
          <p:cNvSpPr/>
          <p:nvPr/>
        </p:nvSpPr>
        <p:spPr>
          <a:xfrm>
            <a:off x="629244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object 17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object 18"/>
          <p:cNvSpPr/>
          <p:nvPr/>
        </p:nvSpPr>
        <p:spPr>
          <a:xfrm>
            <a:off x="571896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object 19"/>
          <p:cNvSpPr/>
          <p:nvPr/>
        </p:nvSpPr>
        <p:spPr>
          <a:xfrm>
            <a:off x="6865560" y="3430440"/>
            <a:ext cx="1131120" cy="1145160"/>
          </a:xfrm>
          <a:custGeom>
            <a:avLst/>
            <a:gdLst/>
            <a:ahLst/>
            <a:rect l="l" t="t" r="r" b="b"/>
            <a:pathLst>
              <a:path w="1131570" h="1145539">
                <a:moveTo>
                  <a:pt x="565645" y="0"/>
                </a:moveTo>
                <a:lnTo>
                  <a:pt x="0" y="0"/>
                </a:lnTo>
                <a:lnTo>
                  <a:pt x="0" y="572401"/>
                </a:lnTo>
                <a:lnTo>
                  <a:pt x="565645" y="572401"/>
                </a:lnTo>
                <a:lnTo>
                  <a:pt x="565645" y="0"/>
                </a:lnTo>
                <a:close/>
              </a:path>
              <a:path w="1131570" h="1145539">
                <a:moveTo>
                  <a:pt x="1131468" y="572528"/>
                </a:moveTo>
                <a:lnTo>
                  <a:pt x="565797" y="572528"/>
                </a:lnTo>
                <a:lnTo>
                  <a:pt x="565797" y="1144917"/>
                </a:lnTo>
                <a:lnTo>
                  <a:pt x="1131468" y="1144917"/>
                </a:lnTo>
                <a:lnTo>
                  <a:pt x="1131468" y="57252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object 20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object 21"/>
          <p:cNvSpPr/>
          <p:nvPr/>
        </p:nvSpPr>
        <p:spPr>
          <a:xfrm>
            <a:off x="571896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object 22"/>
          <p:cNvSpPr/>
          <p:nvPr/>
        </p:nvSpPr>
        <p:spPr>
          <a:xfrm>
            <a:off x="5145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object 23"/>
          <p:cNvSpPr/>
          <p:nvPr/>
        </p:nvSpPr>
        <p:spPr>
          <a:xfrm>
            <a:off x="5145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object 24"/>
          <p:cNvSpPr/>
          <p:nvPr/>
        </p:nvSpPr>
        <p:spPr>
          <a:xfrm>
            <a:off x="457200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object 25"/>
          <p:cNvSpPr/>
          <p:nvPr/>
        </p:nvSpPr>
        <p:spPr>
          <a:xfrm>
            <a:off x="5718960" y="3430440"/>
            <a:ext cx="1146600" cy="1145160"/>
          </a:xfrm>
          <a:custGeom>
            <a:avLst/>
            <a:gdLst/>
            <a:ahLst/>
            <a:rect l="l" t="t" r="r" b="b"/>
            <a:pathLst>
              <a:path w="1146809" h="1145539">
                <a:moveTo>
                  <a:pt x="573290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290" y="1144917"/>
                </a:lnTo>
                <a:lnTo>
                  <a:pt x="573290" y="572528"/>
                </a:lnTo>
                <a:close/>
              </a:path>
              <a:path w="1146809" h="1145539">
                <a:moveTo>
                  <a:pt x="1146746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46746" y="572401"/>
                </a:lnTo>
                <a:lnTo>
                  <a:pt x="1146746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object 26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object 27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object 28"/>
          <p:cNvSpPr/>
          <p:nvPr/>
        </p:nvSpPr>
        <p:spPr>
          <a:xfrm>
            <a:off x="6858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object 29"/>
          <p:cNvSpPr/>
          <p:nvPr/>
        </p:nvSpPr>
        <p:spPr>
          <a:xfrm>
            <a:off x="6858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object 30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object 31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object 32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object 33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object 34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object 35"/>
          <p:cNvSpPr/>
          <p:nvPr/>
        </p:nvSpPr>
        <p:spPr>
          <a:xfrm>
            <a:off x="5145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object 36"/>
          <p:cNvSpPr/>
          <p:nvPr/>
        </p:nvSpPr>
        <p:spPr>
          <a:xfrm>
            <a:off x="4572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object 37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object 38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object 39"/>
          <p:cNvSpPr/>
          <p:nvPr/>
        </p:nvSpPr>
        <p:spPr>
          <a:xfrm>
            <a:off x="62924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object 40"/>
          <p:cNvSpPr/>
          <p:nvPr/>
        </p:nvSpPr>
        <p:spPr>
          <a:xfrm>
            <a:off x="571896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object 41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object 42"/>
          <p:cNvSpPr/>
          <p:nvPr/>
        </p:nvSpPr>
        <p:spPr>
          <a:xfrm>
            <a:off x="6858000" y="3430440"/>
            <a:ext cx="1138680" cy="1145160"/>
          </a:xfrm>
          <a:custGeom>
            <a:avLst/>
            <a:gdLst/>
            <a:ahLst/>
            <a:rect l="l" t="t" r="r" b="b"/>
            <a:pathLst>
              <a:path w="1139190" h="1145539">
                <a:moveTo>
                  <a:pt x="573303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303" y="1144917"/>
                </a:lnTo>
                <a:lnTo>
                  <a:pt x="573303" y="572528"/>
                </a:lnTo>
                <a:close/>
              </a:path>
              <a:path w="1139190" h="1145539">
                <a:moveTo>
                  <a:pt x="1139126" y="0"/>
                </a:moveTo>
                <a:lnTo>
                  <a:pt x="573455" y="0"/>
                </a:lnTo>
                <a:lnTo>
                  <a:pt x="573455" y="572401"/>
                </a:lnTo>
                <a:lnTo>
                  <a:pt x="1139126" y="572401"/>
                </a:lnTo>
                <a:lnTo>
                  <a:pt x="1139126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object 43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object 44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object 45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object 46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object 47"/>
          <p:cNvSpPr/>
          <p:nvPr/>
        </p:nvSpPr>
        <p:spPr>
          <a:xfrm>
            <a:off x="514548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object 48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object 49"/>
          <p:cNvSpPr/>
          <p:nvPr/>
        </p:nvSpPr>
        <p:spPr>
          <a:xfrm>
            <a:off x="4572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object 50"/>
          <p:cNvSpPr/>
          <p:nvPr/>
        </p:nvSpPr>
        <p:spPr>
          <a:xfrm>
            <a:off x="629244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object 51"/>
          <p:cNvSpPr/>
          <p:nvPr/>
        </p:nvSpPr>
        <p:spPr>
          <a:xfrm>
            <a:off x="571896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object 52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object 53"/>
          <p:cNvSpPr/>
          <p:nvPr/>
        </p:nvSpPr>
        <p:spPr>
          <a:xfrm>
            <a:off x="6858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object 54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object 5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object 5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object 5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46" name="object 58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747" name="object 59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object 60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49" name="object 61"/>
          <p:cNvSpPr/>
          <p:nvPr/>
        </p:nvSpPr>
        <p:spPr>
          <a:xfrm>
            <a:off x="4572000" y="2858040"/>
            <a:ext cx="1146600" cy="1144440"/>
          </a:xfrm>
          <a:custGeom>
            <a:avLst/>
            <a:gdLst/>
            <a:ahLst/>
            <a:rect l="l" t="t" r="r" b="b"/>
            <a:pathLst>
              <a:path w="114681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46810" h="1144904">
                <a:moveTo>
                  <a:pt x="1146721" y="0"/>
                </a:moveTo>
                <a:lnTo>
                  <a:pt x="573417" y="0"/>
                </a:lnTo>
                <a:lnTo>
                  <a:pt x="573417" y="572401"/>
                </a:lnTo>
                <a:lnTo>
                  <a:pt x="1146721" y="572401"/>
                </a:lnTo>
                <a:lnTo>
                  <a:pt x="1146721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object 62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object 63"/>
          <p:cNvSpPr/>
          <p:nvPr/>
        </p:nvSpPr>
        <p:spPr>
          <a:xfrm>
            <a:off x="571896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object 64"/>
          <p:cNvSpPr/>
          <p:nvPr/>
        </p:nvSpPr>
        <p:spPr>
          <a:xfrm>
            <a:off x="6858000" y="0"/>
            <a:ext cx="1146600" cy="1140120"/>
          </a:xfrm>
          <a:custGeom>
            <a:avLst/>
            <a:gdLst/>
            <a:ahLst/>
            <a:rect l="l" t="t" r="r" b="b"/>
            <a:pathLst>
              <a:path w="1146809" h="1140460">
                <a:moveTo>
                  <a:pt x="573303" y="0"/>
                </a:moveTo>
                <a:lnTo>
                  <a:pt x="0" y="0"/>
                </a:lnTo>
                <a:lnTo>
                  <a:pt x="0" y="567855"/>
                </a:lnTo>
                <a:lnTo>
                  <a:pt x="573303" y="567855"/>
                </a:lnTo>
                <a:lnTo>
                  <a:pt x="573303" y="0"/>
                </a:lnTo>
                <a:close/>
              </a:path>
              <a:path w="1146809" h="1140460">
                <a:moveTo>
                  <a:pt x="1146759" y="567969"/>
                </a:moveTo>
                <a:lnTo>
                  <a:pt x="573455" y="567969"/>
                </a:lnTo>
                <a:lnTo>
                  <a:pt x="573455" y="1140371"/>
                </a:lnTo>
                <a:lnTo>
                  <a:pt x="1146759" y="1140371"/>
                </a:lnTo>
                <a:lnTo>
                  <a:pt x="1146759" y="56796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object 65"/>
          <p:cNvSpPr/>
          <p:nvPr/>
        </p:nvSpPr>
        <p:spPr>
          <a:xfrm>
            <a:off x="6858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object 6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object 67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object 68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549720" y="369720"/>
            <a:ext cx="3220920" cy="1106640"/>
          </a:xfrm>
          <a:prstGeom prst="rect">
            <a:avLst/>
          </a:prstGeom>
          <a:noFill/>
          <a:ln w="0">
            <a:noFill/>
          </a:ln>
        </p:spPr>
        <p:txBody>
          <a:bodyPr lIns="0" rIns="0" tIns="9000" bIns="0" anchor="t">
            <a:noAutofit/>
          </a:bodyPr>
          <a:p>
            <a:pPr marL="12600">
              <a:lnSpc>
                <a:spcPct val="100000"/>
              </a:lnSpc>
              <a:spcBef>
                <a:spcPts val="71"/>
              </a:spcBef>
              <a:buNone/>
            </a:pPr>
            <a:r>
              <a:rPr b="0" lang="en-GB" sz="3600" spc="284" strike="noStrike">
                <a:solidFill>
                  <a:srgbClr val="9ed154"/>
                </a:solidFill>
                <a:latin typeface="Roboto Medium"/>
              </a:rPr>
              <a:t>A</a:t>
            </a:r>
            <a:r>
              <a:rPr b="0" lang="en-GB" sz="36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600" spc="143" strike="noStrike">
                <a:solidFill>
                  <a:srgbClr val="9ed154"/>
                </a:solidFill>
                <a:latin typeface="Roboto Medium"/>
              </a:rPr>
              <a:t>trip</a:t>
            </a:r>
            <a:r>
              <a:rPr b="0" lang="en-GB" sz="3600" spc="-12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600" spc="180" strike="noStrike">
                <a:solidFill>
                  <a:srgbClr val="9ed154"/>
                </a:solidFill>
                <a:latin typeface="Roboto Medium"/>
              </a:rPr>
              <a:t>down </a:t>
            </a:r>
            <a:r>
              <a:rPr b="0" lang="en-GB" sz="3600" spc="157" strike="noStrike">
                <a:solidFill>
                  <a:srgbClr val="9ed154"/>
                </a:solidFill>
                <a:latin typeface="Roboto Medium"/>
              </a:rPr>
              <a:t>memory</a:t>
            </a:r>
            <a:r>
              <a:rPr b="0" lang="en-GB" sz="3600" spc="18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600" spc="-12" strike="noStrike">
                <a:solidFill>
                  <a:srgbClr val="9ed154"/>
                </a:solidFill>
                <a:latin typeface="Roboto Medium"/>
              </a:rPr>
              <a:t>lane...</a:t>
            </a:r>
            <a:endParaRPr b="0" lang="en-GB" sz="3600" spc="-1" strike="noStrike">
              <a:latin typeface="Calibri"/>
            </a:endParaRPr>
          </a:p>
        </p:txBody>
      </p:sp>
      <p:sp>
        <p:nvSpPr>
          <p:cNvPr id="758" name="object 70"/>
          <p:cNvSpPr/>
          <p:nvPr/>
        </p:nvSpPr>
        <p:spPr>
          <a:xfrm>
            <a:off x="327240" y="1912320"/>
            <a:ext cx="3489480" cy="21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491400" indent="-478800">
              <a:lnSpc>
                <a:spcPts val="2866"/>
              </a:lnSpc>
              <a:spcBef>
                <a:spcPts val="99"/>
              </a:spcBef>
              <a:buClr>
                <a:srgbClr val="9ed154"/>
              </a:buClr>
              <a:buFont typeface="StarSymbol"/>
              <a:buAutoNum type="arabicPeriod"/>
              <a:tabLst>
                <a:tab algn="l" pos="491400"/>
              </a:tabLst>
            </a:pPr>
            <a:r>
              <a:rPr b="0" lang="en-GB" sz="2400" spc="-32" strike="noStrike">
                <a:solidFill>
                  <a:srgbClr val="266d77"/>
                </a:solidFill>
                <a:latin typeface="Verdana"/>
              </a:rPr>
              <a:t>Perceptron</a:t>
            </a:r>
            <a:endParaRPr b="0" lang="en-GB" sz="2400" spc="-1" strike="noStrike">
              <a:latin typeface="Arial"/>
            </a:endParaRPr>
          </a:p>
          <a:p>
            <a:pPr marL="491400" indent="-478800">
              <a:lnSpc>
                <a:spcPts val="2849"/>
              </a:lnSpc>
              <a:buClr>
                <a:srgbClr val="9ed154"/>
              </a:buClr>
              <a:buFont typeface="StarSymbol"/>
              <a:buAutoNum type="arabicPeriod"/>
              <a:tabLst>
                <a:tab algn="l" pos="491400"/>
              </a:tabLst>
            </a:pP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Optimization</a:t>
            </a:r>
            <a:r>
              <a:rPr b="0" lang="en-GB" sz="2400" spc="-14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31" strike="noStrike">
                <a:solidFill>
                  <a:srgbClr val="266d77"/>
                </a:solidFill>
                <a:latin typeface="Verdana"/>
              </a:rPr>
              <a:t>problem</a:t>
            </a:r>
            <a:endParaRPr b="0" lang="en-GB" sz="2400" spc="-1" strike="noStrike">
              <a:latin typeface="Arial"/>
            </a:endParaRPr>
          </a:p>
          <a:p>
            <a:pPr marL="491400" indent="-478800">
              <a:lnSpc>
                <a:spcPts val="2849"/>
              </a:lnSpc>
              <a:buClr>
                <a:srgbClr val="9ed154"/>
              </a:buClr>
              <a:buFont typeface="StarSymbol"/>
              <a:buAutoNum type="arabicPeriod"/>
              <a:tabLst>
                <a:tab algn="l" pos="491400"/>
              </a:tabLst>
            </a:pPr>
            <a:r>
              <a:rPr b="0" lang="en-GB" sz="2400" spc="-137" strike="noStrike">
                <a:solidFill>
                  <a:srgbClr val="266d77"/>
                </a:solidFill>
                <a:latin typeface="Verdana"/>
              </a:rPr>
              <a:t>Gradient</a:t>
            </a:r>
            <a:r>
              <a:rPr b="0" lang="en-GB" sz="2400" spc="-17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2" strike="noStrike">
                <a:solidFill>
                  <a:srgbClr val="266d77"/>
                </a:solidFill>
                <a:latin typeface="Verdana"/>
              </a:rPr>
              <a:t>descent</a:t>
            </a:r>
            <a:endParaRPr b="0" lang="en-GB" sz="2400" spc="-1" strike="noStrike">
              <a:latin typeface="Arial"/>
            </a:endParaRPr>
          </a:p>
          <a:p>
            <a:pPr marL="491400" indent="-478800">
              <a:lnSpc>
                <a:spcPts val="2849"/>
              </a:lnSpc>
              <a:buClr>
                <a:srgbClr val="9ed154"/>
              </a:buClr>
              <a:buFont typeface="StarSymbol"/>
              <a:buAutoNum type="arabicPeriod"/>
              <a:tabLst>
                <a:tab algn="l" pos="491400"/>
              </a:tabLst>
            </a:pP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Multilayer</a:t>
            </a:r>
            <a:r>
              <a:rPr b="0" lang="en-GB" sz="2400" spc="-160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26" strike="noStrike">
                <a:solidFill>
                  <a:srgbClr val="266d77"/>
                </a:solidFill>
                <a:latin typeface="Verdana"/>
              </a:rPr>
              <a:t>NN</a:t>
            </a:r>
            <a:endParaRPr b="0" lang="en-GB" sz="2400" spc="-1" strike="noStrike">
              <a:latin typeface="Arial"/>
            </a:endParaRPr>
          </a:p>
          <a:p>
            <a:pPr marL="491400" indent="-478800">
              <a:lnSpc>
                <a:spcPts val="2866"/>
              </a:lnSpc>
              <a:buClr>
                <a:srgbClr val="9ed154"/>
              </a:buClr>
              <a:buFont typeface="StarSymbol"/>
              <a:buAutoNum type="arabicPeriod"/>
              <a:tabLst>
                <a:tab algn="l" pos="491400"/>
              </a:tabLst>
            </a:pPr>
            <a:r>
              <a:rPr b="0" lang="en-GB" sz="2400" spc="-1" strike="noStrike">
                <a:solidFill>
                  <a:srgbClr val="266d77"/>
                </a:solidFill>
                <a:latin typeface="Verdana"/>
              </a:rPr>
              <a:t>ANN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222" strike="noStrike">
                <a:solidFill>
                  <a:srgbClr val="266d77"/>
                </a:solidFill>
                <a:latin typeface="Verdana"/>
              </a:rPr>
              <a:t>vs.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26" strike="noStrike">
                <a:solidFill>
                  <a:srgbClr val="266d77"/>
                </a:solidFill>
                <a:latin typeface="Verdana"/>
              </a:rPr>
              <a:t>BNN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759" name="object 71" descr=""/>
          <p:cNvPicPr/>
          <p:nvPr/>
        </p:nvPicPr>
        <p:blipFill>
          <a:blip r:embed="rId1"/>
          <a:stretch/>
        </p:blipFill>
        <p:spPr>
          <a:xfrm>
            <a:off x="4911480" y="2037240"/>
            <a:ext cx="4000320" cy="106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PlaceHolder 1"/>
          <p:cNvSpPr>
            <a:spLocks noGrp="1"/>
          </p:cNvSpPr>
          <p:nvPr>
            <p:ph type="title"/>
          </p:nvPr>
        </p:nvSpPr>
        <p:spPr>
          <a:xfrm>
            <a:off x="530280" y="340200"/>
            <a:ext cx="8083080" cy="1328760"/>
          </a:xfrm>
          <a:prstGeom prst="rect">
            <a:avLst/>
          </a:prstGeom>
          <a:noFill/>
          <a:ln w="0">
            <a:noFill/>
          </a:ln>
        </p:spPr>
        <p:txBody>
          <a:bodyPr lIns="0" rIns="0" tIns="4698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34" strike="noStrike">
                <a:solidFill>
                  <a:srgbClr val="9ed154"/>
                </a:solidFill>
                <a:latin typeface="Roboto Medium"/>
              </a:rPr>
              <a:t>Further</a:t>
            </a:r>
            <a:r>
              <a:rPr b="0" lang="en-GB" sz="3000" spc="-7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72" strike="noStrike">
                <a:solidFill>
                  <a:srgbClr val="9ed154"/>
                </a:solidFill>
                <a:latin typeface="Roboto Medium"/>
              </a:rPr>
              <a:t>Reading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2962" name="PlaceHolder 2"/>
          <p:cNvSpPr>
            <a:spLocks noGrp="1"/>
          </p:cNvSpPr>
          <p:nvPr>
            <p:ph type="sldNum" idx="75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67E08A03-0476-4839-AD84-AFE84B2D7CE7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  <p:sp>
        <p:nvSpPr>
          <p:cNvPr id="2963" name="object 3"/>
          <p:cNvSpPr/>
          <p:nvPr/>
        </p:nvSpPr>
        <p:spPr>
          <a:xfrm>
            <a:off x="152280" y="1546920"/>
            <a:ext cx="6867720" cy="20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800" spc="-12" strike="noStrike">
                <a:solidFill>
                  <a:srgbClr val="266d77"/>
                </a:solidFill>
                <a:latin typeface="Verdana"/>
              </a:rPr>
              <a:t>Books:</a:t>
            </a:r>
            <a:endParaRPr b="0" lang="en-GB" sz="1800" spc="-1" strike="noStrike">
              <a:latin typeface="Arial"/>
            </a:endParaRPr>
          </a:p>
          <a:p>
            <a:pPr marL="469440" indent="-418320">
              <a:lnSpc>
                <a:spcPct val="100000"/>
              </a:lnSpc>
              <a:spcBef>
                <a:spcPts val="14"/>
              </a:spcBef>
              <a:buClr>
                <a:srgbClr val="266d77"/>
              </a:buClr>
              <a:buFont typeface="StarSymbol"/>
              <a:buAutoNum type="arabicPeriod"/>
              <a:tabLst>
                <a:tab algn="l" pos="469440"/>
              </a:tabLst>
            </a:pPr>
            <a:r>
              <a:rPr b="0" lang="en-GB" sz="1800" spc="-72" strike="noStrike">
                <a:solidFill>
                  <a:srgbClr val="266d77"/>
                </a:solidFill>
                <a:latin typeface="Verdana"/>
              </a:rPr>
              <a:t>Pattern</a:t>
            </a:r>
            <a:r>
              <a:rPr b="0" lang="en-GB" sz="18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75" strike="noStrike">
                <a:solidFill>
                  <a:srgbClr val="266d77"/>
                </a:solidFill>
                <a:latin typeface="Verdana"/>
              </a:rPr>
              <a:t>Recognition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52" strike="noStrike">
                <a:solidFill>
                  <a:srgbClr val="266d77"/>
                </a:solidFill>
                <a:latin typeface="Verdana"/>
              </a:rPr>
              <a:t>and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60" strike="noStrike">
                <a:solidFill>
                  <a:srgbClr val="266d77"/>
                </a:solidFill>
                <a:latin typeface="Verdana"/>
              </a:rPr>
              <a:t>Machine</a:t>
            </a:r>
            <a:r>
              <a:rPr b="0" lang="en-GB" sz="1800" spc="-13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75" strike="noStrike">
                <a:solidFill>
                  <a:srgbClr val="266d77"/>
                </a:solidFill>
                <a:latin typeface="Verdana"/>
              </a:rPr>
              <a:t>Learning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52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21" strike="noStrike">
                <a:solidFill>
                  <a:srgbClr val="266d77"/>
                </a:solidFill>
                <a:latin typeface="Verdana"/>
              </a:rPr>
              <a:t>CM</a:t>
            </a:r>
            <a:r>
              <a:rPr b="0" lang="en-GB" sz="1800" spc="-126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800" spc="-12" strike="noStrike">
                <a:solidFill>
                  <a:srgbClr val="266d77"/>
                </a:solidFill>
                <a:latin typeface="Verdana"/>
              </a:rPr>
              <a:t>Bishop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469440"/>
              </a:tabLst>
            </a:pPr>
            <a:endParaRPr b="0" lang="en-GB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  <a:tabLst>
                <a:tab algn="l" pos="469440"/>
              </a:tabLst>
            </a:pPr>
            <a:r>
              <a:rPr b="0" lang="en-GB" sz="1800" spc="-12" strike="noStrike">
                <a:solidFill>
                  <a:srgbClr val="266d77"/>
                </a:solidFill>
                <a:latin typeface="Verdana"/>
              </a:rPr>
              <a:t>Articles:</a:t>
            </a:r>
            <a:endParaRPr b="0" lang="en-GB" sz="1800" spc="-1" strike="noStrike">
              <a:latin typeface="Arial"/>
            </a:endParaRPr>
          </a:p>
          <a:p>
            <a:pPr marL="12600">
              <a:lnSpc>
                <a:spcPts val="1670"/>
              </a:lnSpc>
              <a:spcBef>
                <a:spcPts val="31"/>
              </a:spcBef>
              <a:buNone/>
              <a:tabLst>
                <a:tab algn="l" pos="469440"/>
              </a:tabLst>
            </a:pPr>
            <a:r>
              <a:rPr b="0" lang="en-GB" sz="1400" spc="-12" strike="noStrike">
                <a:solidFill>
                  <a:srgbClr val="266d77"/>
                </a:solidFill>
                <a:latin typeface="Verdana"/>
              </a:rPr>
              <a:t>backpropogation:</a:t>
            </a:r>
            <a:endParaRPr b="0" lang="en-GB" sz="1400" spc="-1" strike="noStrike">
              <a:latin typeface="Arial"/>
            </a:endParaRPr>
          </a:p>
          <a:p>
            <a:pPr lvl="1" marL="469440" indent="-354960">
              <a:lnSpc>
                <a:spcPts val="1420"/>
              </a:lnSpc>
              <a:buClr>
                <a:srgbClr val="266d77"/>
              </a:buClr>
              <a:buFont typeface="Verdana"/>
              <a:buAutoNum type="arabicPeriod"/>
              <a:tabLst>
                <a:tab algn="l" pos="469440"/>
              </a:tabLst>
            </a:pPr>
            <a:r>
              <a:rPr b="0" lang="en-GB" sz="1200" spc="-12" strike="noStrike" u="heavy">
                <a:solidFill>
                  <a:srgbClr val="0000ff"/>
                </a:solidFill>
                <a:uFill>
                  <a:solidFill>
                    <a:srgbClr val="1154cc"/>
                  </a:solidFill>
                </a:uFill>
                <a:latin typeface="Arial"/>
                <a:hlinkClick r:id="rId1"/>
              </a:rPr>
              <a:t>https://mattmazur.com/2015/03/17/a-step-by-step-backpropagation-example/</a:t>
            </a:r>
            <a:endParaRPr b="0" lang="en-GB" sz="1200" spc="-1" strike="noStrike">
              <a:latin typeface="Arial"/>
            </a:endParaRPr>
          </a:p>
          <a:p>
            <a:pPr lvl="1" marL="469440" indent="-355680">
              <a:lnSpc>
                <a:spcPts val="1420"/>
              </a:lnSpc>
              <a:spcBef>
                <a:spcPts val="60"/>
              </a:spcBef>
              <a:buClr>
                <a:srgbClr val="266d77"/>
              </a:buClr>
              <a:buFont typeface="Verdana"/>
              <a:buAutoNum type="arabicPeriod"/>
              <a:tabLst>
                <a:tab algn="l" pos="469440"/>
              </a:tabLst>
            </a:pPr>
            <a:r>
              <a:rPr b="0" lang="en-GB" sz="1200" spc="-12" strike="noStrike" u="heavy">
                <a:solidFill>
                  <a:srgbClr val="0000ff"/>
                </a:solidFill>
                <a:uFill>
                  <a:solidFill>
                    <a:srgbClr val="1154cc"/>
                  </a:solidFill>
                </a:uFill>
                <a:latin typeface="Arial"/>
                <a:hlinkClick r:id="rId2"/>
              </a:rPr>
              <a:t>https://becominghuman.ai/back-propagation-in-convolutional-neural-networks-intuition-and-</a:t>
            </a:r>
            <a:r>
              <a:rPr b="0" lang="en-GB" sz="1200" spc="-26" strike="noStrike" u="heavy">
                <a:solidFill>
                  <a:srgbClr val="0000ff"/>
                </a:solidFill>
                <a:uFill>
                  <a:solidFill>
                    <a:srgbClr val="1154cc"/>
                  </a:solidFill>
                </a:uFill>
                <a:latin typeface="Arial"/>
                <a:hlinkClick r:id="rId3"/>
              </a:rPr>
              <a:t>cod</a:t>
            </a:r>
            <a:r>
              <a:rPr b="0" lang="en-GB" sz="1200" spc="-26" strike="noStrike">
                <a:solidFill>
                  <a:srgbClr val="1154cc"/>
                </a:solidFill>
                <a:latin typeface="Arial"/>
              </a:rPr>
              <a:t> </a:t>
            </a:r>
            <a:r>
              <a:rPr b="0" lang="en-GB" sz="1200" spc="-12" strike="noStrike" u="heavy">
                <a:solidFill>
                  <a:srgbClr val="0000ff"/>
                </a:solidFill>
                <a:uFill>
                  <a:solidFill>
                    <a:srgbClr val="1154cc"/>
                  </a:solidFill>
                </a:uFill>
                <a:latin typeface="Arial"/>
                <a:hlinkClick r:id="rId4"/>
              </a:rPr>
              <a:t>e-</a:t>
            </a:r>
            <a:r>
              <a:rPr b="0" lang="en-GB" sz="1200" spc="-1" strike="noStrike" u="heavy">
                <a:solidFill>
                  <a:srgbClr val="0000ff"/>
                </a:solidFill>
                <a:uFill>
                  <a:solidFill>
                    <a:srgbClr val="1154cc"/>
                  </a:solidFill>
                </a:uFill>
                <a:latin typeface="Arial"/>
                <a:hlinkClick r:id="rId5"/>
              </a:rPr>
              <a:t>714ef1c38199</a:t>
            </a:r>
            <a:r>
              <a:rPr b="0" lang="en-GB" sz="1200" spc="-55" strike="noStrike">
                <a:solidFill>
                  <a:srgbClr val="1154cc"/>
                </a:solidFill>
                <a:latin typeface="Arial"/>
              </a:rPr>
              <a:t> </a:t>
            </a:r>
            <a:r>
              <a:rPr b="0" lang="en-GB" sz="1200" spc="-60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1200" spc="-111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200" spc="-26" strike="noStrike">
                <a:solidFill>
                  <a:srgbClr val="266d77"/>
                </a:solidFill>
                <a:latin typeface="Verdana"/>
              </a:rPr>
              <a:t>CNN</a:t>
            </a:r>
            <a:endParaRPr b="0" lang="en-GB" sz="1200" spc="-1" strike="noStrike">
              <a:latin typeface="Arial"/>
            </a:endParaRPr>
          </a:p>
          <a:p>
            <a:pPr lvl="1" marL="469440" indent="-354960">
              <a:lnSpc>
                <a:spcPts val="1386"/>
              </a:lnSpc>
              <a:buClr>
                <a:srgbClr val="266d77"/>
              </a:buClr>
              <a:buFont typeface="Verdana"/>
              <a:buAutoNum type="arabicPeriod"/>
              <a:tabLst>
                <a:tab algn="l" pos="469440"/>
              </a:tabLst>
            </a:pPr>
            <a:r>
              <a:rPr b="0" lang="en-GB" sz="1200" spc="-12" strike="noStrike" u="heavy">
                <a:solidFill>
                  <a:srgbClr val="0000ff"/>
                </a:solidFill>
                <a:uFill>
                  <a:solidFill>
                    <a:srgbClr val="1154cc"/>
                  </a:solidFill>
                </a:uFill>
                <a:latin typeface="Arial"/>
                <a:hlinkClick r:id="rId6"/>
              </a:rPr>
              <a:t>http://axon.cs.byu.edu/~martinez/classes/678/Papers/Werbos_BPTT.pdf</a:t>
            </a:r>
            <a:r>
              <a:rPr b="0" lang="en-GB" sz="1200" spc="148" strike="noStrike">
                <a:solidFill>
                  <a:srgbClr val="1154cc"/>
                </a:solidFill>
                <a:latin typeface="Arial"/>
              </a:rPr>
              <a:t> </a:t>
            </a:r>
            <a:r>
              <a:rPr b="0" lang="en-GB" sz="1200" spc="-137" strike="noStrike">
                <a:solidFill>
                  <a:srgbClr val="266d77"/>
                </a:solidFill>
                <a:latin typeface="Verdana"/>
              </a:rPr>
              <a:t>In</a:t>
            </a:r>
            <a:r>
              <a:rPr b="0" lang="en-GB" sz="1200" spc="-15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1200" spc="-21" strike="noStrike">
                <a:solidFill>
                  <a:srgbClr val="266d77"/>
                </a:solidFill>
                <a:latin typeface="Verdana"/>
              </a:rPr>
              <a:t>RNNs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object 2"/>
          <p:cNvSpPr/>
          <p:nvPr/>
        </p:nvSpPr>
        <p:spPr>
          <a:xfrm>
            <a:off x="514548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5" name="object 3"/>
          <p:cNvSpPr/>
          <p:nvPr/>
        </p:nvSpPr>
        <p:spPr>
          <a:xfrm>
            <a:off x="514548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6" name="object 4"/>
          <p:cNvSpPr/>
          <p:nvPr/>
        </p:nvSpPr>
        <p:spPr>
          <a:xfrm>
            <a:off x="4572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7" name="object 5"/>
          <p:cNvSpPr/>
          <p:nvPr/>
        </p:nvSpPr>
        <p:spPr>
          <a:xfrm>
            <a:off x="5718960" y="2858040"/>
            <a:ext cx="1138680" cy="1144440"/>
          </a:xfrm>
          <a:custGeom>
            <a:avLst/>
            <a:gdLst/>
            <a:ahLst/>
            <a:rect l="l" t="t" r="r" b="b"/>
            <a:pathLst>
              <a:path w="113919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39190" h="1144904">
                <a:moveTo>
                  <a:pt x="1139088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39088" y="572401"/>
                </a:lnTo>
                <a:lnTo>
                  <a:pt x="11390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8" name="object 6"/>
          <p:cNvSpPr/>
          <p:nvPr/>
        </p:nvSpPr>
        <p:spPr>
          <a:xfrm>
            <a:off x="571896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9" name="object 7"/>
          <p:cNvSpPr/>
          <p:nvPr/>
        </p:nvSpPr>
        <p:spPr>
          <a:xfrm>
            <a:off x="7431480" y="285804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0" name="object 8"/>
          <p:cNvSpPr/>
          <p:nvPr/>
        </p:nvSpPr>
        <p:spPr>
          <a:xfrm>
            <a:off x="686556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1" name="object 9"/>
          <p:cNvSpPr/>
          <p:nvPr/>
        </p:nvSpPr>
        <p:spPr>
          <a:xfrm>
            <a:off x="857052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2" name="object 10"/>
          <p:cNvSpPr/>
          <p:nvPr/>
        </p:nvSpPr>
        <p:spPr>
          <a:xfrm>
            <a:off x="857052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3" name="object 11"/>
          <p:cNvSpPr/>
          <p:nvPr/>
        </p:nvSpPr>
        <p:spPr>
          <a:xfrm>
            <a:off x="800460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4" name="object 12"/>
          <p:cNvSpPr/>
          <p:nvPr/>
        </p:nvSpPr>
        <p:spPr>
          <a:xfrm>
            <a:off x="4572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5" name="object 13"/>
          <p:cNvSpPr/>
          <p:nvPr/>
        </p:nvSpPr>
        <p:spPr>
          <a:xfrm>
            <a:off x="4572000" y="400320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6" name="object 14"/>
          <p:cNvSpPr/>
          <p:nvPr/>
        </p:nvSpPr>
        <p:spPr>
          <a:xfrm>
            <a:off x="629244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7" name="object 15"/>
          <p:cNvSpPr/>
          <p:nvPr/>
        </p:nvSpPr>
        <p:spPr>
          <a:xfrm>
            <a:off x="629244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48" y="572393"/>
                </a:lnTo>
                <a:lnTo>
                  <a:pt x="565648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8" name="object 16"/>
          <p:cNvSpPr/>
          <p:nvPr/>
        </p:nvSpPr>
        <p:spPr>
          <a:xfrm>
            <a:off x="6292440" y="4003200"/>
            <a:ext cx="565560" cy="572400"/>
          </a:xfrm>
          <a:custGeom>
            <a:avLst/>
            <a:gdLst/>
            <a:ahLst/>
            <a:rect l="l" t="t" r="r" b="b"/>
            <a:pathLst>
              <a:path w="565784" h="572770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9" name="object 17"/>
          <p:cNvSpPr/>
          <p:nvPr/>
        </p:nvSpPr>
        <p:spPr>
          <a:xfrm>
            <a:off x="571896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0" name="object 18"/>
          <p:cNvSpPr/>
          <p:nvPr/>
        </p:nvSpPr>
        <p:spPr>
          <a:xfrm>
            <a:off x="571896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1" name="object 19"/>
          <p:cNvSpPr/>
          <p:nvPr/>
        </p:nvSpPr>
        <p:spPr>
          <a:xfrm>
            <a:off x="6865560" y="3430440"/>
            <a:ext cx="1131120" cy="1145160"/>
          </a:xfrm>
          <a:custGeom>
            <a:avLst/>
            <a:gdLst/>
            <a:ahLst/>
            <a:rect l="l" t="t" r="r" b="b"/>
            <a:pathLst>
              <a:path w="1131570" h="1145539">
                <a:moveTo>
                  <a:pt x="565645" y="0"/>
                </a:moveTo>
                <a:lnTo>
                  <a:pt x="0" y="0"/>
                </a:lnTo>
                <a:lnTo>
                  <a:pt x="0" y="572401"/>
                </a:lnTo>
                <a:lnTo>
                  <a:pt x="565645" y="572401"/>
                </a:lnTo>
                <a:lnTo>
                  <a:pt x="565645" y="0"/>
                </a:lnTo>
                <a:close/>
              </a:path>
              <a:path w="1131570" h="1145539">
                <a:moveTo>
                  <a:pt x="1131468" y="572528"/>
                </a:moveTo>
                <a:lnTo>
                  <a:pt x="565797" y="572528"/>
                </a:lnTo>
                <a:lnTo>
                  <a:pt x="565797" y="1144917"/>
                </a:lnTo>
                <a:lnTo>
                  <a:pt x="1131468" y="1144917"/>
                </a:lnTo>
                <a:lnTo>
                  <a:pt x="1131468" y="57252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2" name="object 20"/>
          <p:cNvSpPr/>
          <p:nvPr/>
        </p:nvSpPr>
        <p:spPr>
          <a:xfrm>
            <a:off x="857052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3" name="object 21"/>
          <p:cNvSpPr/>
          <p:nvPr/>
        </p:nvSpPr>
        <p:spPr>
          <a:xfrm>
            <a:off x="571896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4" name="object 22"/>
          <p:cNvSpPr/>
          <p:nvPr/>
        </p:nvSpPr>
        <p:spPr>
          <a:xfrm>
            <a:off x="514548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5" name="object 23"/>
          <p:cNvSpPr/>
          <p:nvPr/>
        </p:nvSpPr>
        <p:spPr>
          <a:xfrm>
            <a:off x="5145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6" name="object 24"/>
          <p:cNvSpPr/>
          <p:nvPr/>
        </p:nvSpPr>
        <p:spPr>
          <a:xfrm>
            <a:off x="457200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7" name="object 25"/>
          <p:cNvSpPr/>
          <p:nvPr/>
        </p:nvSpPr>
        <p:spPr>
          <a:xfrm>
            <a:off x="5718960" y="3430440"/>
            <a:ext cx="1146600" cy="1145160"/>
          </a:xfrm>
          <a:custGeom>
            <a:avLst/>
            <a:gdLst/>
            <a:ahLst/>
            <a:rect l="l" t="t" r="r" b="b"/>
            <a:pathLst>
              <a:path w="1146809" h="1145539">
                <a:moveTo>
                  <a:pt x="573290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290" y="1144917"/>
                </a:lnTo>
                <a:lnTo>
                  <a:pt x="573290" y="572528"/>
                </a:lnTo>
                <a:close/>
              </a:path>
              <a:path w="1146809" h="1145539">
                <a:moveTo>
                  <a:pt x="1146746" y="0"/>
                </a:moveTo>
                <a:lnTo>
                  <a:pt x="573443" y="0"/>
                </a:lnTo>
                <a:lnTo>
                  <a:pt x="573443" y="572401"/>
                </a:lnTo>
                <a:lnTo>
                  <a:pt x="1146746" y="572401"/>
                </a:lnTo>
                <a:lnTo>
                  <a:pt x="1146746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8" name="object 26"/>
          <p:cNvSpPr/>
          <p:nvPr/>
        </p:nvSpPr>
        <p:spPr>
          <a:xfrm>
            <a:off x="7431480" y="11404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9" name="object 27"/>
          <p:cNvSpPr/>
          <p:nvPr/>
        </p:nvSpPr>
        <p:spPr>
          <a:xfrm>
            <a:off x="743148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73" y="567948"/>
                </a:lnTo>
                <a:lnTo>
                  <a:pt x="565673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0" name="object 28"/>
          <p:cNvSpPr/>
          <p:nvPr/>
        </p:nvSpPr>
        <p:spPr>
          <a:xfrm>
            <a:off x="6858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1" name="object 29"/>
          <p:cNvSpPr/>
          <p:nvPr/>
        </p:nvSpPr>
        <p:spPr>
          <a:xfrm>
            <a:off x="6858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2" name="object 30"/>
          <p:cNvSpPr/>
          <p:nvPr/>
        </p:nvSpPr>
        <p:spPr>
          <a:xfrm>
            <a:off x="857052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3" name="object 31"/>
          <p:cNvSpPr/>
          <p:nvPr/>
        </p:nvSpPr>
        <p:spPr>
          <a:xfrm>
            <a:off x="800460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73" y="567848"/>
                </a:lnTo>
                <a:lnTo>
                  <a:pt x="565673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4" name="object 32"/>
          <p:cNvSpPr/>
          <p:nvPr/>
        </p:nvSpPr>
        <p:spPr>
          <a:xfrm>
            <a:off x="8004600" y="228564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3"/>
                </a:moveTo>
                <a:lnTo>
                  <a:pt x="565673" y="572393"/>
                </a:lnTo>
                <a:lnTo>
                  <a:pt x="565673" y="0"/>
                </a:lnTo>
                <a:lnTo>
                  <a:pt x="0" y="0"/>
                </a:lnTo>
                <a:lnTo>
                  <a:pt x="0" y="572393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5" name="object 33"/>
          <p:cNvSpPr/>
          <p:nvPr/>
        </p:nvSpPr>
        <p:spPr>
          <a:xfrm>
            <a:off x="7431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6" name="object 34"/>
          <p:cNvSpPr/>
          <p:nvPr/>
        </p:nvSpPr>
        <p:spPr>
          <a:xfrm>
            <a:off x="514548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7" name="object 35"/>
          <p:cNvSpPr/>
          <p:nvPr/>
        </p:nvSpPr>
        <p:spPr>
          <a:xfrm>
            <a:off x="5145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8" name="object 36"/>
          <p:cNvSpPr/>
          <p:nvPr/>
        </p:nvSpPr>
        <p:spPr>
          <a:xfrm>
            <a:off x="457200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9" name="object 37"/>
          <p:cNvSpPr/>
          <p:nvPr/>
        </p:nvSpPr>
        <p:spPr>
          <a:xfrm>
            <a:off x="457200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0" name="object 38"/>
          <p:cNvSpPr/>
          <p:nvPr/>
        </p:nvSpPr>
        <p:spPr>
          <a:xfrm>
            <a:off x="6292440" y="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848"/>
                </a:moveTo>
                <a:lnTo>
                  <a:pt x="565648" y="567848"/>
                </a:lnTo>
                <a:lnTo>
                  <a:pt x="565648" y="0"/>
                </a:lnTo>
                <a:lnTo>
                  <a:pt x="0" y="0"/>
                </a:lnTo>
                <a:lnTo>
                  <a:pt x="0" y="56784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1" name="object 39"/>
          <p:cNvSpPr/>
          <p:nvPr/>
        </p:nvSpPr>
        <p:spPr>
          <a:xfrm>
            <a:off x="62924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2" name="object 40"/>
          <p:cNvSpPr/>
          <p:nvPr/>
        </p:nvSpPr>
        <p:spPr>
          <a:xfrm>
            <a:off x="571896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3" name="object 41"/>
          <p:cNvSpPr/>
          <p:nvPr/>
        </p:nvSpPr>
        <p:spPr>
          <a:xfrm>
            <a:off x="743148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4" name="object 42"/>
          <p:cNvSpPr/>
          <p:nvPr/>
        </p:nvSpPr>
        <p:spPr>
          <a:xfrm>
            <a:off x="6858000" y="3430440"/>
            <a:ext cx="1138680" cy="1145160"/>
          </a:xfrm>
          <a:custGeom>
            <a:avLst/>
            <a:gdLst/>
            <a:ahLst/>
            <a:rect l="l" t="t" r="r" b="b"/>
            <a:pathLst>
              <a:path w="1139190" h="1145539">
                <a:moveTo>
                  <a:pt x="573303" y="572528"/>
                </a:moveTo>
                <a:lnTo>
                  <a:pt x="0" y="572528"/>
                </a:lnTo>
                <a:lnTo>
                  <a:pt x="0" y="1144917"/>
                </a:lnTo>
                <a:lnTo>
                  <a:pt x="573303" y="1144917"/>
                </a:lnTo>
                <a:lnTo>
                  <a:pt x="573303" y="572528"/>
                </a:lnTo>
                <a:close/>
              </a:path>
              <a:path w="1139190" h="1145539">
                <a:moveTo>
                  <a:pt x="1139126" y="0"/>
                </a:moveTo>
                <a:lnTo>
                  <a:pt x="573455" y="0"/>
                </a:lnTo>
                <a:lnTo>
                  <a:pt x="573455" y="572401"/>
                </a:lnTo>
                <a:lnTo>
                  <a:pt x="1139126" y="572401"/>
                </a:lnTo>
                <a:lnTo>
                  <a:pt x="1139126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5" name="object 43"/>
          <p:cNvSpPr/>
          <p:nvPr/>
        </p:nvSpPr>
        <p:spPr>
          <a:xfrm>
            <a:off x="857052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6" name="object 44"/>
          <p:cNvSpPr/>
          <p:nvPr/>
        </p:nvSpPr>
        <p:spPr>
          <a:xfrm>
            <a:off x="857052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7" name="object 45"/>
          <p:cNvSpPr/>
          <p:nvPr/>
        </p:nvSpPr>
        <p:spPr>
          <a:xfrm>
            <a:off x="799704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8" name="object 46"/>
          <p:cNvSpPr/>
          <p:nvPr/>
        </p:nvSpPr>
        <p:spPr>
          <a:xfrm>
            <a:off x="799704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9" name="object 47"/>
          <p:cNvSpPr/>
          <p:nvPr/>
        </p:nvSpPr>
        <p:spPr>
          <a:xfrm>
            <a:off x="514548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0" name="object 48"/>
          <p:cNvSpPr/>
          <p:nvPr/>
        </p:nvSpPr>
        <p:spPr>
          <a:xfrm>
            <a:off x="514548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1" name="object 49"/>
          <p:cNvSpPr/>
          <p:nvPr/>
        </p:nvSpPr>
        <p:spPr>
          <a:xfrm>
            <a:off x="457200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2" name="object 50"/>
          <p:cNvSpPr/>
          <p:nvPr/>
        </p:nvSpPr>
        <p:spPr>
          <a:xfrm>
            <a:off x="6292440" y="17128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48" y="572398"/>
                </a:lnTo>
                <a:lnTo>
                  <a:pt x="565648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3" name="object 51"/>
          <p:cNvSpPr/>
          <p:nvPr/>
        </p:nvSpPr>
        <p:spPr>
          <a:xfrm>
            <a:off x="5718960" y="5680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4" name="object 52"/>
          <p:cNvSpPr/>
          <p:nvPr/>
        </p:nvSpPr>
        <p:spPr>
          <a:xfrm>
            <a:off x="743148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5" name="object 53"/>
          <p:cNvSpPr/>
          <p:nvPr/>
        </p:nvSpPr>
        <p:spPr>
          <a:xfrm>
            <a:off x="6858000" y="28580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6" name="object 54"/>
          <p:cNvSpPr/>
          <p:nvPr/>
        </p:nvSpPr>
        <p:spPr>
          <a:xfrm>
            <a:off x="6865560" y="4575600"/>
            <a:ext cx="565560" cy="568080"/>
          </a:xfrm>
          <a:custGeom>
            <a:avLst/>
            <a:gdLst/>
            <a:ahLst/>
            <a:rect l="l" t="t" r="r" b="b"/>
            <a:pathLst>
              <a:path w="565784" h="568325">
                <a:moveTo>
                  <a:pt x="0" y="567948"/>
                </a:moveTo>
                <a:lnTo>
                  <a:pt x="565648" y="567948"/>
                </a:lnTo>
                <a:lnTo>
                  <a:pt x="565648" y="0"/>
                </a:lnTo>
                <a:lnTo>
                  <a:pt x="0" y="0"/>
                </a:lnTo>
                <a:lnTo>
                  <a:pt x="0" y="5679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7" name="object 55"/>
          <p:cNvSpPr/>
          <p:nvPr/>
        </p:nvSpPr>
        <p:spPr>
          <a:xfrm>
            <a:off x="857052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8" name="object 56"/>
          <p:cNvSpPr/>
          <p:nvPr/>
        </p:nvSpPr>
        <p:spPr>
          <a:xfrm>
            <a:off x="857052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9" name="object 57"/>
          <p:cNvSpPr/>
          <p:nvPr/>
        </p:nvSpPr>
        <p:spPr>
          <a:xfrm>
            <a:off x="8004600" y="568080"/>
            <a:ext cx="565560" cy="572400"/>
          </a:xfrm>
          <a:custGeom>
            <a:avLst/>
            <a:gdLst/>
            <a:ahLst/>
            <a:rect l="l" t="t" r="r" b="b"/>
            <a:pathLst>
              <a:path w="565784" h="572769">
                <a:moveTo>
                  <a:pt x="0" y="572398"/>
                </a:moveTo>
                <a:lnTo>
                  <a:pt x="565673" y="572398"/>
                </a:lnTo>
                <a:lnTo>
                  <a:pt x="565673" y="0"/>
                </a:lnTo>
                <a:lnTo>
                  <a:pt x="0" y="0"/>
                </a:lnTo>
                <a:lnTo>
                  <a:pt x="0" y="572398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20" name="object 58"/>
          <p:cNvGrpSpPr/>
          <p:nvPr/>
        </p:nvGrpSpPr>
        <p:grpSpPr>
          <a:xfrm>
            <a:off x="7997040" y="4003200"/>
            <a:ext cx="573120" cy="1140480"/>
            <a:chOff x="7997040" y="4003200"/>
            <a:chExt cx="573120" cy="1140480"/>
          </a:xfrm>
        </p:grpSpPr>
        <p:sp>
          <p:nvSpPr>
            <p:cNvPr id="3021" name="object 59"/>
            <p:cNvSpPr/>
            <p:nvPr/>
          </p:nvSpPr>
          <p:spPr>
            <a:xfrm>
              <a:off x="7997040" y="4003200"/>
              <a:ext cx="573120" cy="572400"/>
            </a:xfrm>
            <a:custGeom>
              <a:avLst/>
              <a:gdLst/>
              <a:ahLst/>
              <a:rect l="l" t="t" r="r" b="b"/>
              <a:pathLst>
                <a:path w="573404" h="572770">
                  <a:moveTo>
                    <a:pt x="573298" y="572398"/>
                  </a:moveTo>
                  <a:lnTo>
                    <a:pt x="0" y="572398"/>
                  </a:lnTo>
                  <a:lnTo>
                    <a:pt x="0" y="0"/>
                  </a:lnTo>
                  <a:lnTo>
                    <a:pt x="573298" y="0"/>
                  </a:lnTo>
                  <a:lnTo>
                    <a:pt x="573298" y="572398"/>
                  </a:lnTo>
                  <a:close/>
                </a:path>
              </a:pathLst>
            </a:custGeom>
            <a:solidFill>
              <a:srgbClr val="2685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2" name="object 60"/>
            <p:cNvSpPr/>
            <p:nvPr/>
          </p:nvSpPr>
          <p:spPr>
            <a:xfrm>
              <a:off x="7997040" y="4575600"/>
              <a:ext cx="573120" cy="568080"/>
            </a:xfrm>
            <a:custGeom>
              <a:avLst/>
              <a:gdLst/>
              <a:ahLst/>
              <a:rect l="l" t="t" r="r" b="b"/>
              <a:pathLst>
                <a:path w="573404" h="568325">
                  <a:moveTo>
                    <a:pt x="0" y="0"/>
                  </a:moveTo>
                  <a:lnTo>
                    <a:pt x="573298" y="0"/>
                  </a:lnTo>
                  <a:lnTo>
                    <a:pt x="573298" y="567948"/>
                  </a:lnTo>
                  <a:lnTo>
                    <a:pt x="0" y="567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ac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23" name="object 61"/>
          <p:cNvSpPr/>
          <p:nvPr/>
        </p:nvSpPr>
        <p:spPr>
          <a:xfrm>
            <a:off x="4572000" y="2858040"/>
            <a:ext cx="1146600" cy="1144440"/>
          </a:xfrm>
          <a:custGeom>
            <a:avLst/>
            <a:gdLst/>
            <a:ahLst/>
            <a:rect l="l" t="t" r="r" b="b"/>
            <a:pathLst>
              <a:path w="1146810" h="1144904">
                <a:moveTo>
                  <a:pt x="573290" y="572503"/>
                </a:moveTo>
                <a:lnTo>
                  <a:pt x="0" y="572503"/>
                </a:lnTo>
                <a:lnTo>
                  <a:pt x="0" y="1144905"/>
                </a:lnTo>
                <a:lnTo>
                  <a:pt x="573290" y="1144905"/>
                </a:lnTo>
                <a:lnTo>
                  <a:pt x="573290" y="572503"/>
                </a:lnTo>
                <a:close/>
              </a:path>
              <a:path w="1146810" h="1144904">
                <a:moveTo>
                  <a:pt x="1146721" y="0"/>
                </a:moveTo>
                <a:lnTo>
                  <a:pt x="573417" y="0"/>
                </a:lnTo>
                <a:lnTo>
                  <a:pt x="573417" y="572401"/>
                </a:lnTo>
                <a:lnTo>
                  <a:pt x="1146721" y="572401"/>
                </a:lnTo>
                <a:lnTo>
                  <a:pt x="1146721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4" name="object 62"/>
          <p:cNvSpPr/>
          <p:nvPr/>
        </p:nvSpPr>
        <p:spPr>
          <a:xfrm>
            <a:off x="6292440" y="457560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0" y="0"/>
                </a:moveTo>
                <a:lnTo>
                  <a:pt x="573298" y="0"/>
                </a:lnTo>
                <a:lnTo>
                  <a:pt x="573298" y="567948"/>
                </a:lnTo>
                <a:lnTo>
                  <a:pt x="0" y="567948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5" name="object 63"/>
          <p:cNvSpPr/>
          <p:nvPr/>
        </p:nvSpPr>
        <p:spPr>
          <a:xfrm>
            <a:off x="5718960" y="11404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6" name="object 64"/>
          <p:cNvSpPr/>
          <p:nvPr/>
        </p:nvSpPr>
        <p:spPr>
          <a:xfrm>
            <a:off x="6858000" y="0"/>
            <a:ext cx="1146600" cy="1140120"/>
          </a:xfrm>
          <a:custGeom>
            <a:avLst/>
            <a:gdLst/>
            <a:ahLst/>
            <a:rect l="l" t="t" r="r" b="b"/>
            <a:pathLst>
              <a:path w="1146809" h="1140460">
                <a:moveTo>
                  <a:pt x="573303" y="0"/>
                </a:moveTo>
                <a:lnTo>
                  <a:pt x="0" y="0"/>
                </a:lnTo>
                <a:lnTo>
                  <a:pt x="0" y="567855"/>
                </a:lnTo>
                <a:lnTo>
                  <a:pt x="573303" y="567855"/>
                </a:lnTo>
                <a:lnTo>
                  <a:pt x="573303" y="0"/>
                </a:lnTo>
                <a:close/>
              </a:path>
              <a:path w="1146809" h="1140460">
                <a:moveTo>
                  <a:pt x="1146759" y="567969"/>
                </a:moveTo>
                <a:lnTo>
                  <a:pt x="573455" y="567969"/>
                </a:lnTo>
                <a:lnTo>
                  <a:pt x="573455" y="1140371"/>
                </a:lnTo>
                <a:lnTo>
                  <a:pt x="1146759" y="1140371"/>
                </a:lnTo>
                <a:lnTo>
                  <a:pt x="1146759" y="56796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7" name="object 65"/>
          <p:cNvSpPr/>
          <p:nvPr/>
        </p:nvSpPr>
        <p:spPr>
          <a:xfrm>
            <a:off x="6858000" y="171288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8" name="object 66"/>
          <p:cNvSpPr/>
          <p:nvPr/>
        </p:nvSpPr>
        <p:spPr>
          <a:xfrm>
            <a:off x="8570520" y="2285640"/>
            <a:ext cx="573120" cy="572400"/>
          </a:xfrm>
          <a:custGeom>
            <a:avLst/>
            <a:gdLst/>
            <a:ahLst/>
            <a:rect l="l" t="t" r="r" b="b"/>
            <a:pathLst>
              <a:path w="573404" h="572769">
                <a:moveTo>
                  <a:pt x="573298" y="572393"/>
                </a:moveTo>
                <a:lnTo>
                  <a:pt x="0" y="572393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3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9" name="object 67"/>
          <p:cNvSpPr/>
          <p:nvPr/>
        </p:nvSpPr>
        <p:spPr>
          <a:xfrm>
            <a:off x="7997040" y="3430440"/>
            <a:ext cx="573120" cy="572400"/>
          </a:xfrm>
          <a:custGeom>
            <a:avLst/>
            <a:gdLst/>
            <a:ahLst/>
            <a:rect l="l" t="t" r="r" b="b"/>
            <a:pathLst>
              <a:path w="573404" h="572770">
                <a:moveTo>
                  <a:pt x="573298" y="572398"/>
                </a:moveTo>
                <a:lnTo>
                  <a:pt x="0" y="572398"/>
                </a:lnTo>
                <a:lnTo>
                  <a:pt x="0" y="0"/>
                </a:lnTo>
                <a:lnTo>
                  <a:pt x="573298" y="0"/>
                </a:lnTo>
                <a:lnTo>
                  <a:pt x="573298" y="57239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0" name="object 68"/>
          <p:cNvSpPr/>
          <p:nvPr/>
        </p:nvSpPr>
        <p:spPr>
          <a:xfrm>
            <a:off x="4572000" y="0"/>
            <a:ext cx="573120" cy="568080"/>
          </a:xfrm>
          <a:custGeom>
            <a:avLst/>
            <a:gdLst/>
            <a:ahLst/>
            <a:rect l="l" t="t" r="r" b="b"/>
            <a:pathLst>
              <a:path w="573404" h="568325">
                <a:moveTo>
                  <a:pt x="573298" y="567848"/>
                </a:moveTo>
                <a:lnTo>
                  <a:pt x="0" y="567848"/>
                </a:lnTo>
                <a:lnTo>
                  <a:pt x="0" y="0"/>
                </a:lnTo>
                <a:lnTo>
                  <a:pt x="573298" y="0"/>
                </a:lnTo>
                <a:lnTo>
                  <a:pt x="573298" y="567848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31" name="object 69"/>
          <p:cNvGrpSpPr/>
          <p:nvPr/>
        </p:nvGrpSpPr>
        <p:grpSpPr>
          <a:xfrm>
            <a:off x="5722560" y="88560"/>
            <a:ext cx="2683080" cy="4779720"/>
            <a:chOff x="5722560" y="88560"/>
            <a:chExt cx="2683080" cy="4779720"/>
          </a:xfrm>
        </p:grpSpPr>
        <p:pic>
          <p:nvPicPr>
            <p:cNvPr id="3032" name="object 70" descr=""/>
            <p:cNvPicPr/>
            <p:nvPr/>
          </p:nvPicPr>
          <p:blipFill>
            <a:blip r:embed="rId1"/>
            <a:stretch/>
          </p:blipFill>
          <p:spPr>
            <a:xfrm>
              <a:off x="5722560" y="2307600"/>
              <a:ext cx="2683080" cy="2560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33" name="object 71" descr=""/>
            <p:cNvPicPr/>
            <p:nvPr/>
          </p:nvPicPr>
          <p:blipFill>
            <a:blip r:embed="rId2"/>
            <a:stretch/>
          </p:blipFill>
          <p:spPr>
            <a:xfrm>
              <a:off x="5722560" y="88560"/>
              <a:ext cx="2683080" cy="2560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34" name="PlaceHolder 1"/>
          <p:cNvSpPr>
            <a:spLocks noGrp="1"/>
          </p:cNvSpPr>
          <p:nvPr>
            <p:ph type="title"/>
          </p:nvPr>
        </p:nvSpPr>
        <p:spPr>
          <a:xfrm>
            <a:off x="235800" y="761040"/>
            <a:ext cx="1703520" cy="22183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Autofit/>
          </a:bodyPr>
          <a:p>
            <a:pPr marL="12600">
              <a:lnSpc>
                <a:spcPts val="8620"/>
              </a:lnSpc>
              <a:spcBef>
                <a:spcPts val="224"/>
              </a:spcBef>
              <a:buNone/>
            </a:pPr>
            <a:r>
              <a:rPr b="1" lang="en-GB" sz="7200" spc="228" strike="noStrike">
                <a:solidFill>
                  <a:srgbClr val="4fb883"/>
                </a:solidFill>
                <a:latin typeface="Roboto"/>
              </a:rPr>
              <a:t>The </a:t>
            </a:r>
            <a:r>
              <a:rPr b="1" lang="en-GB" sz="7200" spc="463" strike="noStrike">
                <a:solidFill>
                  <a:srgbClr val="4fb883"/>
                </a:solidFill>
                <a:latin typeface="Roboto"/>
              </a:rPr>
              <a:t>AN</a:t>
            </a:r>
            <a:endParaRPr b="0" lang="en-GB" sz="7200" spc="-1" strike="noStrike">
              <a:latin typeface="Calibri"/>
            </a:endParaRPr>
          </a:p>
        </p:txBody>
      </p:sp>
      <p:sp>
        <p:nvSpPr>
          <p:cNvPr id="3035" name="object 73"/>
          <p:cNvSpPr/>
          <p:nvPr/>
        </p:nvSpPr>
        <p:spPr>
          <a:xfrm>
            <a:off x="235800" y="2952000"/>
            <a:ext cx="300780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GB" sz="7200" spc="202" strike="noStrike">
                <a:solidFill>
                  <a:srgbClr val="4fb883"/>
                </a:solidFill>
                <a:latin typeface="Roboto"/>
              </a:rPr>
              <a:t>Jungle</a:t>
            </a:r>
            <a:endParaRPr b="0" lang="en-GB" sz="7200" spc="-1" strike="noStrike">
              <a:latin typeface="Arial"/>
            </a:endParaRPr>
          </a:p>
        </p:txBody>
      </p:sp>
      <p:sp>
        <p:nvSpPr>
          <p:cNvPr id="3036" name="object 74"/>
          <p:cNvSpPr/>
          <p:nvPr/>
        </p:nvSpPr>
        <p:spPr>
          <a:xfrm>
            <a:off x="73080" y="4824000"/>
            <a:ext cx="650088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1000" spc="-75" strike="noStrike" u="sng">
                <a:solidFill>
                  <a:srgbClr val="0000ff"/>
                </a:solidFill>
                <a:uFillTx/>
                <a:latin typeface="Verdana"/>
                <a:hlinkClick r:id="rId3"/>
              </a:rPr>
              <a:t>https://medium.com/@shrutijadon10104776/survey-</a:t>
            </a:r>
            <a:r>
              <a:rPr b="0" lang="en-GB" sz="1000" spc="-46" strike="noStrike" u="sng">
                <a:solidFill>
                  <a:srgbClr val="0000ff"/>
                </a:solidFill>
                <a:uFillTx/>
                <a:latin typeface="Verdana"/>
                <a:hlinkClick r:id="rId4"/>
              </a:rPr>
              <a:t>on-activation-</a:t>
            </a:r>
            <a:r>
              <a:rPr b="0" lang="en-GB" sz="1000" spc="-52" strike="noStrike" u="sng">
                <a:solidFill>
                  <a:srgbClr val="0000ff"/>
                </a:solidFill>
                <a:uFillTx/>
                <a:latin typeface="Verdana"/>
                <a:hlinkClick r:id="rId5"/>
              </a:rPr>
              <a:t>functions-for-</a:t>
            </a:r>
            <a:r>
              <a:rPr b="0" lang="en-GB" sz="1000" spc="-46" strike="noStrike" u="sng">
                <a:solidFill>
                  <a:srgbClr val="0000ff"/>
                </a:solidFill>
                <a:uFillTx/>
                <a:latin typeface="Verdana"/>
                <a:hlinkClick r:id="rId6"/>
              </a:rPr>
              <a:t>deep-learning-</a:t>
            </a:r>
            <a:r>
              <a:rPr b="0" lang="en-GB" sz="1000" spc="-12" strike="noStrike" u="sng">
                <a:solidFill>
                  <a:srgbClr val="0000ff"/>
                </a:solidFill>
                <a:uFillTx/>
                <a:latin typeface="Verdana"/>
                <a:hlinkClick r:id="rId7"/>
              </a:rPr>
              <a:t>9689331ba092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037" name="object 75"/>
          <p:cNvSpPr/>
          <p:nvPr/>
        </p:nvSpPr>
        <p:spPr>
          <a:xfrm>
            <a:off x="85680" y="4971960"/>
            <a:ext cx="6473520" cy="11160"/>
          </a:xfrm>
          <a:custGeom>
            <a:avLst/>
            <a:gdLst/>
            <a:ahLst/>
            <a:rect l="l" t="t" r="r" b="b"/>
            <a:pathLst>
              <a:path w="6473825" h="11429">
                <a:moveTo>
                  <a:pt x="6473786" y="11429"/>
                </a:moveTo>
                <a:lnTo>
                  <a:pt x="0" y="11429"/>
                </a:lnTo>
                <a:lnTo>
                  <a:pt x="0" y="0"/>
                </a:lnTo>
                <a:lnTo>
                  <a:pt x="6473786" y="0"/>
                </a:lnTo>
                <a:lnTo>
                  <a:pt x="6473786" y="11429"/>
                </a:lnTo>
                <a:close/>
              </a:path>
            </a:pathLst>
          </a:custGeom>
          <a:solidFill>
            <a:srgbClr val="1154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object 2"/>
          <p:cNvSpPr/>
          <p:nvPr/>
        </p:nvSpPr>
        <p:spPr>
          <a:xfrm>
            <a:off x="172656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6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object 3"/>
          <p:cNvSpPr/>
          <p:nvPr/>
        </p:nvSpPr>
        <p:spPr>
          <a:xfrm>
            <a:off x="28764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79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9" y="0"/>
                </a:lnTo>
                <a:lnTo>
                  <a:pt x="287679" y="28267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object 4"/>
          <p:cNvSpPr/>
          <p:nvPr/>
        </p:nvSpPr>
        <p:spPr>
          <a:xfrm>
            <a:off x="28764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object 5"/>
          <p:cNvSpPr/>
          <p:nvPr/>
        </p:nvSpPr>
        <p:spPr>
          <a:xfrm>
            <a:off x="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object 6"/>
          <p:cNvSpPr/>
          <p:nvPr/>
        </p:nvSpPr>
        <p:spPr>
          <a:xfrm>
            <a:off x="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object 7"/>
          <p:cNvSpPr/>
          <p:nvPr/>
        </p:nvSpPr>
        <p:spPr>
          <a:xfrm>
            <a:off x="86328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81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81" y="0"/>
                </a:lnTo>
                <a:lnTo>
                  <a:pt x="287681" y="28267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object 8"/>
          <p:cNvSpPr/>
          <p:nvPr/>
        </p:nvSpPr>
        <p:spPr>
          <a:xfrm>
            <a:off x="86328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object 9"/>
          <p:cNvSpPr/>
          <p:nvPr/>
        </p:nvSpPr>
        <p:spPr>
          <a:xfrm>
            <a:off x="57564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object 10"/>
          <p:cNvSpPr/>
          <p:nvPr/>
        </p:nvSpPr>
        <p:spPr>
          <a:xfrm>
            <a:off x="57564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object 11"/>
          <p:cNvSpPr/>
          <p:nvPr/>
        </p:nvSpPr>
        <p:spPr>
          <a:xfrm>
            <a:off x="143892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object 12"/>
          <p:cNvSpPr/>
          <p:nvPr/>
        </p:nvSpPr>
        <p:spPr>
          <a:xfrm>
            <a:off x="143892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object 13"/>
          <p:cNvSpPr/>
          <p:nvPr/>
        </p:nvSpPr>
        <p:spPr>
          <a:xfrm>
            <a:off x="115092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object 14"/>
          <p:cNvSpPr/>
          <p:nvPr/>
        </p:nvSpPr>
        <p:spPr>
          <a:xfrm>
            <a:off x="1726560" y="569880"/>
            <a:ext cx="568080" cy="574200"/>
          </a:xfrm>
          <a:custGeom>
            <a:avLst/>
            <a:gdLst/>
            <a:ahLst/>
            <a:rect l="l" t="t" r="r" b="b"/>
            <a:pathLst>
              <a:path w="568325" h="574675">
                <a:moveTo>
                  <a:pt x="287693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7693" y="574522"/>
                </a:lnTo>
                <a:lnTo>
                  <a:pt x="287693" y="287286"/>
                </a:lnTo>
                <a:close/>
              </a:path>
              <a:path w="568325" h="574675">
                <a:moveTo>
                  <a:pt x="567702" y="0"/>
                </a:moveTo>
                <a:lnTo>
                  <a:pt x="287756" y="0"/>
                </a:lnTo>
                <a:lnTo>
                  <a:pt x="287756" y="287235"/>
                </a:lnTo>
                <a:lnTo>
                  <a:pt x="567702" y="287235"/>
                </a:lnTo>
                <a:lnTo>
                  <a:pt x="567702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object 15"/>
          <p:cNvSpPr/>
          <p:nvPr/>
        </p:nvSpPr>
        <p:spPr>
          <a:xfrm>
            <a:off x="258192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object 16"/>
          <p:cNvSpPr/>
          <p:nvPr/>
        </p:nvSpPr>
        <p:spPr>
          <a:xfrm>
            <a:off x="258192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object 17"/>
          <p:cNvSpPr/>
          <p:nvPr/>
        </p:nvSpPr>
        <p:spPr>
          <a:xfrm>
            <a:off x="2301840" y="143172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9"/>
                </a:moveTo>
                <a:lnTo>
                  <a:pt x="279931" y="287229"/>
                </a:lnTo>
                <a:lnTo>
                  <a:pt x="279931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object 18"/>
          <p:cNvSpPr/>
          <p:nvPr/>
        </p:nvSpPr>
        <p:spPr>
          <a:xfrm>
            <a:off x="2869560" y="1431720"/>
            <a:ext cx="571680" cy="574200"/>
          </a:xfrm>
          <a:custGeom>
            <a:avLst/>
            <a:gdLst/>
            <a:ahLst/>
            <a:rect l="l" t="t" r="r" b="b"/>
            <a:pathLst>
              <a:path w="572135" h="574675">
                <a:moveTo>
                  <a:pt x="287693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7693" y="574522"/>
                </a:lnTo>
                <a:lnTo>
                  <a:pt x="287693" y="287286"/>
                </a:lnTo>
                <a:close/>
              </a:path>
              <a:path w="572135" h="574675">
                <a:moveTo>
                  <a:pt x="571588" y="0"/>
                </a:moveTo>
                <a:lnTo>
                  <a:pt x="287769" y="0"/>
                </a:lnTo>
                <a:lnTo>
                  <a:pt x="287769" y="287235"/>
                </a:lnTo>
                <a:lnTo>
                  <a:pt x="571588" y="287235"/>
                </a:lnTo>
                <a:lnTo>
                  <a:pt x="5715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object 19"/>
          <p:cNvSpPr/>
          <p:nvPr/>
        </p:nvSpPr>
        <p:spPr>
          <a:xfrm>
            <a:off x="286956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6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object 20"/>
          <p:cNvSpPr/>
          <p:nvPr/>
        </p:nvSpPr>
        <p:spPr>
          <a:xfrm>
            <a:off x="3729240" y="14317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object 21"/>
          <p:cNvSpPr/>
          <p:nvPr/>
        </p:nvSpPr>
        <p:spPr>
          <a:xfrm>
            <a:off x="3445200" y="56988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object 22"/>
          <p:cNvSpPr/>
          <p:nvPr/>
        </p:nvSpPr>
        <p:spPr>
          <a:xfrm>
            <a:off x="430056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object 23"/>
          <p:cNvSpPr/>
          <p:nvPr/>
        </p:nvSpPr>
        <p:spPr>
          <a:xfrm>
            <a:off x="430056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object 24"/>
          <p:cNvSpPr/>
          <p:nvPr/>
        </p:nvSpPr>
        <p:spPr>
          <a:xfrm>
            <a:off x="4016880" y="85716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object 25"/>
          <p:cNvSpPr/>
          <p:nvPr/>
        </p:nvSpPr>
        <p:spPr>
          <a:xfrm>
            <a:off x="716256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object 26"/>
          <p:cNvSpPr/>
          <p:nvPr/>
        </p:nvSpPr>
        <p:spPr>
          <a:xfrm>
            <a:off x="860148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object 27"/>
          <p:cNvSpPr/>
          <p:nvPr/>
        </p:nvSpPr>
        <p:spPr>
          <a:xfrm>
            <a:off x="860148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object 28"/>
          <p:cNvSpPr/>
          <p:nvPr/>
        </p:nvSpPr>
        <p:spPr>
          <a:xfrm>
            <a:off x="8889120" y="200628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25492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54924" y="0"/>
                </a:lnTo>
                <a:lnTo>
                  <a:pt x="25492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object 29"/>
          <p:cNvSpPr/>
          <p:nvPr/>
        </p:nvSpPr>
        <p:spPr>
          <a:xfrm>
            <a:off x="8889120" y="28260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25492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54924" y="0"/>
                </a:lnTo>
                <a:lnTo>
                  <a:pt x="25492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object 30"/>
          <p:cNvSpPr/>
          <p:nvPr/>
        </p:nvSpPr>
        <p:spPr>
          <a:xfrm>
            <a:off x="802584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object 31"/>
          <p:cNvSpPr/>
          <p:nvPr/>
        </p:nvSpPr>
        <p:spPr>
          <a:xfrm>
            <a:off x="802584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object 32"/>
          <p:cNvSpPr/>
          <p:nvPr/>
        </p:nvSpPr>
        <p:spPr>
          <a:xfrm>
            <a:off x="831348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object 33"/>
          <p:cNvSpPr/>
          <p:nvPr/>
        </p:nvSpPr>
        <p:spPr>
          <a:xfrm>
            <a:off x="831348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object 34"/>
          <p:cNvSpPr/>
          <p:nvPr/>
        </p:nvSpPr>
        <p:spPr>
          <a:xfrm>
            <a:off x="745020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object 35"/>
          <p:cNvSpPr/>
          <p:nvPr/>
        </p:nvSpPr>
        <p:spPr>
          <a:xfrm>
            <a:off x="745020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object 36"/>
          <p:cNvSpPr/>
          <p:nvPr/>
        </p:nvSpPr>
        <p:spPr>
          <a:xfrm>
            <a:off x="773820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object 37"/>
          <p:cNvSpPr/>
          <p:nvPr/>
        </p:nvSpPr>
        <p:spPr>
          <a:xfrm>
            <a:off x="6882480" y="1431720"/>
            <a:ext cx="567360" cy="574200"/>
          </a:xfrm>
          <a:custGeom>
            <a:avLst/>
            <a:gdLst/>
            <a:ahLst/>
            <a:rect l="l" t="t" r="r" b="b"/>
            <a:pathLst>
              <a:path w="567690" h="574675">
                <a:moveTo>
                  <a:pt x="279946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79946" y="574522"/>
                </a:lnTo>
                <a:lnTo>
                  <a:pt x="279946" y="287286"/>
                </a:lnTo>
                <a:close/>
              </a:path>
              <a:path w="567690" h="574675">
                <a:moveTo>
                  <a:pt x="567690" y="0"/>
                </a:moveTo>
                <a:lnTo>
                  <a:pt x="280022" y="0"/>
                </a:lnTo>
                <a:lnTo>
                  <a:pt x="280022" y="287235"/>
                </a:lnTo>
                <a:lnTo>
                  <a:pt x="567690" y="287235"/>
                </a:lnTo>
                <a:lnTo>
                  <a:pt x="56769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object 38"/>
          <p:cNvSpPr/>
          <p:nvPr/>
        </p:nvSpPr>
        <p:spPr>
          <a:xfrm>
            <a:off x="630720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object 39"/>
          <p:cNvSpPr/>
          <p:nvPr/>
        </p:nvSpPr>
        <p:spPr>
          <a:xfrm>
            <a:off x="630720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object 40"/>
          <p:cNvSpPr/>
          <p:nvPr/>
        </p:nvSpPr>
        <p:spPr>
          <a:xfrm>
            <a:off x="6594840" y="85716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9"/>
                </a:moveTo>
                <a:lnTo>
                  <a:pt x="279924" y="287229"/>
                </a:lnTo>
                <a:lnTo>
                  <a:pt x="2799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object 41"/>
          <p:cNvSpPr/>
          <p:nvPr/>
        </p:nvSpPr>
        <p:spPr>
          <a:xfrm>
            <a:off x="5735520" y="569880"/>
            <a:ext cx="571680" cy="574200"/>
          </a:xfrm>
          <a:custGeom>
            <a:avLst/>
            <a:gdLst/>
            <a:ahLst/>
            <a:rect l="l" t="t" r="r" b="b"/>
            <a:pathLst>
              <a:path w="572135" h="574675">
                <a:moveTo>
                  <a:pt x="283819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3819" y="574522"/>
                </a:lnTo>
                <a:lnTo>
                  <a:pt x="283819" y="287286"/>
                </a:lnTo>
                <a:close/>
              </a:path>
              <a:path w="572135" h="574675">
                <a:moveTo>
                  <a:pt x="571601" y="0"/>
                </a:moveTo>
                <a:lnTo>
                  <a:pt x="283895" y="0"/>
                </a:lnTo>
                <a:lnTo>
                  <a:pt x="283895" y="287235"/>
                </a:lnTo>
                <a:lnTo>
                  <a:pt x="571601" y="287235"/>
                </a:lnTo>
                <a:lnTo>
                  <a:pt x="571601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object 42"/>
          <p:cNvSpPr/>
          <p:nvPr/>
        </p:nvSpPr>
        <p:spPr>
          <a:xfrm>
            <a:off x="601920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99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99" y="0"/>
                </a:lnTo>
                <a:lnTo>
                  <a:pt x="287699" y="28267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object 43"/>
          <p:cNvSpPr/>
          <p:nvPr/>
        </p:nvSpPr>
        <p:spPr>
          <a:xfrm>
            <a:off x="5163840" y="85716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object 44"/>
          <p:cNvSpPr/>
          <p:nvPr/>
        </p:nvSpPr>
        <p:spPr>
          <a:xfrm>
            <a:off x="5447880" y="171900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object 45"/>
          <p:cNvSpPr/>
          <p:nvPr/>
        </p:nvSpPr>
        <p:spPr>
          <a:xfrm>
            <a:off x="458820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object 46"/>
          <p:cNvSpPr/>
          <p:nvPr/>
        </p:nvSpPr>
        <p:spPr>
          <a:xfrm>
            <a:off x="458820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object 47"/>
          <p:cNvSpPr/>
          <p:nvPr/>
        </p:nvSpPr>
        <p:spPr>
          <a:xfrm>
            <a:off x="4876200" y="14317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object 48"/>
          <p:cNvSpPr/>
          <p:nvPr/>
        </p:nvSpPr>
        <p:spPr>
          <a:xfrm>
            <a:off x="172656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0"/>
                </a:moveTo>
                <a:lnTo>
                  <a:pt x="287681" y="0"/>
                </a:lnTo>
                <a:lnTo>
                  <a:pt x="287681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object 49"/>
          <p:cNvSpPr/>
          <p:nvPr/>
        </p:nvSpPr>
        <p:spPr>
          <a:xfrm>
            <a:off x="28764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object 50"/>
          <p:cNvSpPr/>
          <p:nvPr/>
        </p:nvSpPr>
        <p:spPr>
          <a:xfrm>
            <a:off x="28764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object 51"/>
          <p:cNvSpPr/>
          <p:nvPr/>
        </p:nvSpPr>
        <p:spPr>
          <a:xfrm>
            <a:off x="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object 52"/>
          <p:cNvSpPr/>
          <p:nvPr/>
        </p:nvSpPr>
        <p:spPr>
          <a:xfrm>
            <a:off x="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object 53"/>
          <p:cNvSpPr/>
          <p:nvPr/>
        </p:nvSpPr>
        <p:spPr>
          <a:xfrm>
            <a:off x="86328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object 54"/>
          <p:cNvSpPr/>
          <p:nvPr/>
        </p:nvSpPr>
        <p:spPr>
          <a:xfrm>
            <a:off x="86328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object 55"/>
          <p:cNvSpPr/>
          <p:nvPr/>
        </p:nvSpPr>
        <p:spPr>
          <a:xfrm>
            <a:off x="57564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object 56"/>
          <p:cNvSpPr/>
          <p:nvPr/>
        </p:nvSpPr>
        <p:spPr>
          <a:xfrm>
            <a:off x="57564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object 57"/>
          <p:cNvSpPr/>
          <p:nvPr/>
        </p:nvSpPr>
        <p:spPr>
          <a:xfrm>
            <a:off x="143892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object 58"/>
          <p:cNvSpPr/>
          <p:nvPr/>
        </p:nvSpPr>
        <p:spPr>
          <a:xfrm>
            <a:off x="143892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object 59"/>
          <p:cNvSpPr/>
          <p:nvPr/>
        </p:nvSpPr>
        <p:spPr>
          <a:xfrm>
            <a:off x="115092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object 60"/>
          <p:cNvSpPr/>
          <p:nvPr/>
        </p:nvSpPr>
        <p:spPr>
          <a:xfrm>
            <a:off x="1726560" y="3155400"/>
            <a:ext cx="568080" cy="574200"/>
          </a:xfrm>
          <a:custGeom>
            <a:avLst/>
            <a:gdLst/>
            <a:ahLst/>
            <a:rect l="l" t="t" r="r" b="b"/>
            <a:pathLst>
              <a:path w="568325" h="574675">
                <a:moveTo>
                  <a:pt x="287693" y="287274"/>
                </a:moveTo>
                <a:lnTo>
                  <a:pt x="0" y="287274"/>
                </a:lnTo>
                <a:lnTo>
                  <a:pt x="0" y="574522"/>
                </a:lnTo>
                <a:lnTo>
                  <a:pt x="287693" y="574522"/>
                </a:lnTo>
                <a:lnTo>
                  <a:pt x="287693" y="287274"/>
                </a:lnTo>
                <a:close/>
              </a:path>
              <a:path w="568325" h="574675">
                <a:moveTo>
                  <a:pt x="567702" y="0"/>
                </a:moveTo>
                <a:lnTo>
                  <a:pt x="287756" y="0"/>
                </a:lnTo>
                <a:lnTo>
                  <a:pt x="287756" y="287223"/>
                </a:lnTo>
                <a:lnTo>
                  <a:pt x="567702" y="287223"/>
                </a:lnTo>
                <a:lnTo>
                  <a:pt x="567702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object 61"/>
          <p:cNvSpPr/>
          <p:nvPr/>
        </p:nvSpPr>
        <p:spPr>
          <a:xfrm>
            <a:off x="258192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object 62"/>
          <p:cNvSpPr/>
          <p:nvPr/>
        </p:nvSpPr>
        <p:spPr>
          <a:xfrm>
            <a:off x="258192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object 63"/>
          <p:cNvSpPr/>
          <p:nvPr/>
        </p:nvSpPr>
        <p:spPr>
          <a:xfrm>
            <a:off x="2301840" y="4017240"/>
            <a:ext cx="279720" cy="287280"/>
          </a:xfrm>
          <a:custGeom>
            <a:avLst/>
            <a:gdLst/>
            <a:ahLst/>
            <a:rect l="l" t="t" r="r" b="b"/>
            <a:pathLst>
              <a:path w="280035" h="287654">
                <a:moveTo>
                  <a:pt x="0" y="287249"/>
                </a:moveTo>
                <a:lnTo>
                  <a:pt x="279931" y="287249"/>
                </a:lnTo>
                <a:lnTo>
                  <a:pt x="279931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object 64"/>
          <p:cNvSpPr/>
          <p:nvPr/>
        </p:nvSpPr>
        <p:spPr>
          <a:xfrm>
            <a:off x="2869560" y="4017240"/>
            <a:ext cx="571680" cy="574200"/>
          </a:xfrm>
          <a:custGeom>
            <a:avLst/>
            <a:gdLst/>
            <a:ahLst/>
            <a:rect l="l" t="t" r="r" b="b"/>
            <a:pathLst>
              <a:path w="572135" h="574675">
                <a:moveTo>
                  <a:pt x="287693" y="287299"/>
                </a:moveTo>
                <a:lnTo>
                  <a:pt x="0" y="287299"/>
                </a:lnTo>
                <a:lnTo>
                  <a:pt x="0" y="574522"/>
                </a:lnTo>
                <a:lnTo>
                  <a:pt x="287693" y="574522"/>
                </a:lnTo>
                <a:lnTo>
                  <a:pt x="287693" y="287299"/>
                </a:lnTo>
                <a:close/>
              </a:path>
              <a:path w="572135" h="574675">
                <a:moveTo>
                  <a:pt x="571588" y="0"/>
                </a:moveTo>
                <a:lnTo>
                  <a:pt x="287769" y="0"/>
                </a:lnTo>
                <a:lnTo>
                  <a:pt x="287769" y="287248"/>
                </a:lnTo>
                <a:lnTo>
                  <a:pt x="571588" y="287248"/>
                </a:lnTo>
                <a:lnTo>
                  <a:pt x="571588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object 65"/>
          <p:cNvSpPr/>
          <p:nvPr/>
        </p:nvSpPr>
        <p:spPr>
          <a:xfrm>
            <a:off x="286956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0"/>
                </a:moveTo>
                <a:lnTo>
                  <a:pt x="287699" y="0"/>
                </a:lnTo>
                <a:lnTo>
                  <a:pt x="287699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object 66"/>
          <p:cNvSpPr/>
          <p:nvPr/>
        </p:nvSpPr>
        <p:spPr>
          <a:xfrm>
            <a:off x="3729240" y="401724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49" y="287249"/>
                </a:lnTo>
                <a:lnTo>
                  <a:pt x="283849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object 67"/>
          <p:cNvSpPr/>
          <p:nvPr/>
        </p:nvSpPr>
        <p:spPr>
          <a:xfrm>
            <a:off x="3445200" y="315540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object 68"/>
          <p:cNvSpPr/>
          <p:nvPr/>
        </p:nvSpPr>
        <p:spPr>
          <a:xfrm>
            <a:off x="430056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object 69"/>
          <p:cNvSpPr/>
          <p:nvPr/>
        </p:nvSpPr>
        <p:spPr>
          <a:xfrm>
            <a:off x="430056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object 70"/>
          <p:cNvSpPr/>
          <p:nvPr/>
        </p:nvSpPr>
        <p:spPr>
          <a:xfrm>
            <a:off x="4016880" y="344268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49" y="287249"/>
                </a:lnTo>
                <a:lnTo>
                  <a:pt x="283849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object 71"/>
          <p:cNvSpPr/>
          <p:nvPr/>
        </p:nvSpPr>
        <p:spPr>
          <a:xfrm>
            <a:off x="631476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object 72"/>
          <p:cNvSpPr/>
          <p:nvPr/>
        </p:nvSpPr>
        <p:spPr>
          <a:xfrm>
            <a:off x="487620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object 73"/>
          <p:cNvSpPr/>
          <p:nvPr/>
        </p:nvSpPr>
        <p:spPr>
          <a:xfrm>
            <a:off x="487620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object 74"/>
          <p:cNvSpPr/>
          <p:nvPr/>
        </p:nvSpPr>
        <p:spPr>
          <a:xfrm>
            <a:off x="458820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object 75"/>
          <p:cNvSpPr/>
          <p:nvPr/>
        </p:nvSpPr>
        <p:spPr>
          <a:xfrm>
            <a:off x="458820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object 76"/>
          <p:cNvSpPr/>
          <p:nvPr/>
        </p:nvSpPr>
        <p:spPr>
          <a:xfrm>
            <a:off x="545148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object 77"/>
          <p:cNvSpPr/>
          <p:nvPr/>
        </p:nvSpPr>
        <p:spPr>
          <a:xfrm>
            <a:off x="545148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object 78"/>
          <p:cNvSpPr/>
          <p:nvPr/>
        </p:nvSpPr>
        <p:spPr>
          <a:xfrm>
            <a:off x="516384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object 79"/>
          <p:cNvSpPr/>
          <p:nvPr/>
        </p:nvSpPr>
        <p:spPr>
          <a:xfrm>
            <a:off x="516384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object 80"/>
          <p:cNvSpPr/>
          <p:nvPr/>
        </p:nvSpPr>
        <p:spPr>
          <a:xfrm>
            <a:off x="602712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object 81"/>
          <p:cNvSpPr/>
          <p:nvPr/>
        </p:nvSpPr>
        <p:spPr>
          <a:xfrm>
            <a:off x="602712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object 82"/>
          <p:cNvSpPr/>
          <p:nvPr/>
        </p:nvSpPr>
        <p:spPr>
          <a:xfrm>
            <a:off x="573948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object 83"/>
          <p:cNvSpPr/>
          <p:nvPr/>
        </p:nvSpPr>
        <p:spPr>
          <a:xfrm>
            <a:off x="6314760" y="4017240"/>
            <a:ext cx="567360" cy="574200"/>
          </a:xfrm>
          <a:custGeom>
            <a:avLst/>
            <a:gdLst/>
            <a:ahLst/>
            <a:rect l="l" t="t" r="r" b="b"/>
            <a:pathLst>
              <a:path w="567690" h="574675">
                <a:moveTo>
                  <a:pt x="287667" y="0"/>
                </a:moveTo>
                <a:lnTo>
                  <a:pt x="0" y="0"/>
                </a:lnTo>
                <a:lnTo>
                  <a:pt x="0" y="287248"/>
                </a:lnTo>
                <a:lnTo>
                  <a:pt x="287667" y="287248"/>
                </a:lnTo>
                <a:lnTo>
                  <a:pt x="287667" y="0"/>
                </a:lnTo>
                <a:close/>
              </a:path>
              <a:path w="567690" h="574675">
                <a:moveTo>
                  <a:pt x="567690" y="287299"/>
                </a:moveTo>
                <a:lnTo>
                  <a:pt x="287743" y="287299"/>
                </a:lnTo>
                <a:lnTo>
                  <a:pt x="287743" y="574522"/>
                </a:lnTo>
                <a:lnTo>
                  <a:pt x="567690" y="574522"/>
                </a:lnTo>
                <a:lnTo>
                  <a:pt x="567690" y="28729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object 84"/>
          <p:cNvSpPr/>
          <p:nvPr/>
        </p:nvSpPr>
        <p:spPr>
          <a:xfrm>
            <a:off x="717048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object 85"/>
          <p:cNvSpPr/>
          <p:nvPr/>
        </p:nvSpPr>
        <p:spPr>
          <a:xfrm>
            <a:off x="717048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object 86"/>
          <p:cNvSpPr/>
          <p:nvPr/>
        </p:nvSpPr>
        <p:spPr>
          <a:xfrm>
            <a:off x="6890400" y="3442680"/>
            <a:ext cx="279720" cy="287280"/>
          </a:xfrm>
          <a:custGeom>
            <a:avLst/>
            <a:gdLst/>
            <a:ahLst/>
            <a:rect l="l" t="t" r="r" b="b"/>
            <a:pathLst>
              <a:path w="280034" h="287654">
                <a:moveTo>
                  <a:pt x="0" y="287249"/>
                </a:moveTo>
                <a:lnTo>
                  <a:pt x="279924" y="287249"/>
                </a:lnTo>
                <a:lnTo>
                  <a:pt x="2799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object 87"/>
          <p:cNvSpPr/>
          <p:nvPr/>
        </p:nvSpPr>
        <p:spPr>
          <a:xfrm>
            <a:off x="7458120" y="3155400"/>
            <a:ext cx="571680" cy="574200"/>
          </a:xfrm>
          <a:custGeom>
            <a:avLst/>
            <a:gdLst/>
            <a:ahLst/>
            <a:rect l="l" t="t" r="r" b="b"/>
            <a:pathLst>
              <a:path w="572134" h="574675">
                <a:moveTo>
                  <a:pt x="287705" y="0"/>
                </a:moveTo>
                <a:lnTo>
                  <a:pt x="0" y="0"/>
                </a:lnTo>
                <a:lnTo>
                  <a:pt x="0" y="287223"/>
                </a:lnTo>
                <a:lnTo>
                  <a:pt x="287705" y="287223"/>
                </a:lnTo>
                <a:lnTo>
                  <a:pt x="287705" y="0"/>
                </a:lnTo>
                <a:close/>
              </a:path>
              <a:path w="572134" h="574675">
                <a:moveTo>
                  <a:pt x="571601" y="287274"/>
                </a:moveTo>
                <a:lnTo>
                  <a:pt x="287782" y="287274"/>
                </a:lnTo>
                <a:lnTo>
                  <a:pt x="287782" y="574522"/>
                </a:lnTo>
                <a:lnTo>
                  <a:pt x="571601" y="574522"/>
                </a:lnTo>
                <a:lnTo>
                  <a:pt x="571601" y="28727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object 88"/>
          <p:cNvSpPr/>
          <p:nvPr/>
        </p:nvSpPr>
        <p:spPr>
          <a:xfrm>
            <a:off x="745812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object 89"/>
          <p:cNvSpPr/>
          <p:nvPr/>
        </p:nvSpPr>
        <p:spPr>
          <a:xfrm>
            <a:off x="8317440" y="344268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49" y="287249"/>
                </a:lnTo>
                <a:lnTo>
                  <a:pt x="283849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object 90"/>
          <p:cNvSpPr/>
          <p:nvPr/>
        </p:nvSpPr>
        <p:spPr>
          <a:xfrm>
            <a:off x="8033400" y="430452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object 91"/>
          <p:cNvSpPr/>
          <p:nvPr/>
        </p:nvSpPr>
        <p:spPr>
          <a:xfrm>
            <a:off x="8889120" y="3442680"/>
            <a:ext cx="254880" cy="287280"/>
          </a:xfrm>
          <a:custGeom>
            <a:avLst/>
            <a:gdLst/>
            <a:ahLst/>
            <a:rect l="l" t="t" r="r" b="b"/>
            <a:pathLst>
              <a:path w="255270" h="287654">
                <a:moveTo>
                  <a:pt x="0" y="287249"/>
                </a:moveTo>
                <a:lnTo>
                  <a:pt x="254924" y="287249"/>
                </a:lnTo>
                <a:lnTo>
                  <a:pt x="2549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object 92"/>
          <p:cNvSpPr/>
          <p:nvPr/>
        </p:nvSpPr>
        <p:spPr>
          <a:xfrm>
            <a:off x="8889120" y="286812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0" y="287224"/>
                </a:moveTo>
                <a:lnTo>
                  <a:pt x="254924" y="287224"/>
                </a:lnTo>
                <a:lnTo>
                  <a:pt x="2549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object 93"/>
          <p:cNvSpPr/>
          <p:nvPr/>
        </p:nvSpPr>
        <p:spPr>
          <a:xfrm>
            <a:off x="8605080" y="401724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49" y="287249"/>
                </a:lnTo>
                <a:lnTo>
                  <a:pt x="283849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9ed1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object 94"/>
          <p:cNvSpPr/>
          <p:nvPr/>
        </p:nvSpPr>
        <p:spPr>
          <a:xfrm>
            <a:off x="28764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object 95"/>
          <p:cNvSpPr/>
          <p:nvPr/>
        </p:nvSpPr>
        <p:spPr>
          <a:xfrm>
            <a:off x="28764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6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object 96"/>
          <p:cNvSpPr/>
          <p:nvPr/>
        </p:nvSpPr>
        <p:spPr>
          <a:xfrm>
            <a:off x="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object 97"/>
          <p:cNvSpPr/>
          <p:nvPr/>
        </p:nvSpPr>
        <p:spPr>
          <a:xfrm>
            <a:off x="86328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object 98"/>
          <p:cNvSpPr/>
          <p:nvPr/>
        </p:nvSpPr>
        <p:spPr>
          <a:xfrm>
            <a:off x="57564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object 99"/>
          <p:cNvSpPr/>
          <p:nvPr/>
        </p:nvSpPr>
        <p:spPr>
          <a:xfrm>
            <a:off x="57564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object 100"/>
          <p:cNvSpPr/>
          <p:nvPr/>
        </p:nvSpPr>
        <p:spPr>
          <a:xfrm>
            <a:off x="143892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81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81" y="0"/>
                </a:lnTo>
                <a:lnTo>
                  <a:pt x="287681" y="28267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object 101"/>
          <p:cNvSpPr/>
          <p:nvPr/>
        </p:nvSpPr>
        <p:spPr>
          <a:xfrm>
            <a:off x="143892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object 102"/>
          <p:cNvSpPr/>
          <p:nvPr/>
        </p:nvSpPr>
        <p:spPr>
          <a:xfrm>
            <a:off x="143892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6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object 103"/>
          <p:cNvSpPr/>
          <p:nvPr/>
        </p:nvSpPr>
        <p:spPr>
          <a:xfrm>
            <a:off x="115092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object 104"/>
          <p:cNvSpPr/>
          <p:nvPr/>
        </p:nvSpPr>
        <p:spPr>
          <a:xfrm>
            <a:off x="2014200" y="28260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9"/>
                </a:moveTo>
                <a:lnTo>
                  <a:pt x="279939" y="287229"/>
                </a:lnTo>
                <a:lnTo>
                  <a:pt x="27993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object 105"/>
          <p:cNvSpPr/>
          <p:nvPr/>
        </p:nvSpPr>
        <p:spPr>
          <a:xfrm>
            <a:off x="2014200" y="114444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9"/>
                </a:moveTo>
                <a:lnTo>
                  <a:pt x="279939" y="287229"/>
                </a:lnTo>
                <a:lnTo>
                  <a:pt x="27993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object 106"/>
          <p:cNvSpPr/>
          <p:nvPr/>
        </p:nvSpPr>
        <p:spPr>
          <a:xfrm>
            <a:off x="2014200" y="171900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9"/>
                </a:moveTo>
                <a:lnTo>
                  <a:pt x="279939" y="287229"/>
                </a:lnTo>
                <a:lnTo>
                  <a:pt x="27993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object 107"/>
          <p:cNvSpPr/>
          <p:nvPr/>
        </p:nvSpPr>
        <p:spPr>
          <a:xfrm>
            <a:off x="2301840" y="85716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9"/>
                </a:moveTo>
                <a:lnTo>
                  <a:pt x="279931" y="287229"/>
                </a:lnTo>
                <a:lnTo>
                  <a:pt x="279931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object 108"/>
          <p:cNvSpPr/>
          <p:nvPr/>
        </p:nvSpPr>
        <p:spPr>
          <a:xfrm>
            <a:off x="2301840" y="200628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9"/>
                </a:moveTo>
                <a:lnTo>
                  <a:pt x="279931" y="287229"/>
                </a:lnTo>
                <a:lnTo>
                  <a:pt x="279931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object 109"/>
          <p:cNvSpPr/>
          <p:nvPr/>
        </p:nvSpPr>
        <p:spPr>
          <a:xfrm>
            <a:off x="3157560" y="28260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24" y="287229"/>
                </a:lnTo>
                <a:lnTo>
                  <a:pt x="2838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object 110"/>
          <p:cNvSpPr/>
          <p:nvPr/>
        </p:nvSpPr>
        <p:spPr>
          <a:xfrm>
            <a:off x="3157560" y="114444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24" y="287229"/>
                </a:lnTo>
                <a:lnTo>
                  <a:pt x="2838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object 111"/>
          <p:cNvSpPr/>
          <p:nvPr/>
        </p:nvSpPr>
        <p:spPr>
          <a:xfrm>
            <a:off x="3157560" y="200628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24" y="287229"/>
                </a:lnTo>
                <a:lnTo>
                  <a:pt x="2838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object 112"/>
          <p:cNvSpPr/>
          <p:nvPr/>
        </p:nvSpPr>
        <p:spPr>
          <a:xfrm>
            <a:off x="286956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99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99" y="0"/>
                </a:lnTo>
                <a:lnTo>
                  <a:pt x="287699" y="28267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object 113"/>
          <p:cNvSpPr/>
          <p:nvPr/>
        </p:nvSpPr>
        <p:spPr>
          <a:xfrm>
            <a:off x="286956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object 114"/>
          <p:cNvSpPr/>
          <p:nvPr/>
        </p:nvSpPr>
        <p:spPr>
          <a:xfrm>
            <a:off x="3445200" y="1719000"/>
            <a:ext cx="568080" cy="574200"/>
          </a:xfrm>
          <a:custGeom>
            <a:avLst/>
            <a:gdLst/>
            <a:ahLst/>
            <a:rect l="l" t="t" r="r" b="b"/>
            <a:pathLst>
              <a:path w="568325" h="574675">
                <a:moveTo>
                  <a:pt x="283845" y="0"/>
                </a:moveTo>
                <a:lnTo>
                  <a:pt x="0" y="0"/>
                </a:lnTo>
                <a:lnTo>
                  <a:pt x="0" y="287235"/>
                </a:lnTo>
                <a:lnTo>
                  <a:pt x="283845" y="287235"/>
                </a:lnTo>
                <a:lnTo>
                  <a:pt x="283845" y="0"/>
                </a:lnTo>
                <a:close/>
              </a:path>
              <a:path w="568325" h="574675">
                <a:moveTo>
                  <a:pt x="567766" y="287286"/>
                </a:moveTo>
                <a:lnTo>
                  <a:pt x="283921" y="287286"/>
                </a:lnTo>
                <a:lnTo>
                  <a:pt x="283921" y="574522"/>
                </a:lnTo>
                <a:lnTo>
                  <a:pt x="567766" y="574522"/>
                </a:lnTo>
                <a:lnTo>
                  <a:pt x="567766" y="287286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object 115"/>
          <p:cNvSpPr/>
          <p:nvPr/>
        </p:nvSpPr>
        <p:spPr>
          <a:xfrm>
            <a:off x="430056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object 116"/>
          <p:cNvSpPr/>
          <p:nvPr/>
        </p:nvSpPr>
        <p:spPr>
          <a:xfrm>
            <a:off x="286956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object 117"/>
          <p:cNvSpPr/>
          <p:nvPr/>
        </p:nvSpPr>
        <p:spPr>
          <a:xfrm>
            <a:off x="860148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object 118"/>
          <p:cNvSpPr/>
          <p:nvPr/>
        </p:nvSpPr>
        <p:spPr>
          <a:xfrm>
            <a:off x="860148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object 119"/>
          <p:cNvSpPr/>
          <p:nvPr/>
        </p:nvSpPr>
        <p:spPr>
          <a:xfrm>
            <a:off x="8889120" y="114444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25492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54924" y="0"/>
                </a:lnTo>
                <a:lnTo>
                  <a:pt x="254924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object 120"/>
          <p:cNvSpPr/>
          <p:nvPr/>
        </p:nvSpPr>
        <p:spPr>
          <a:xfrm>
            <a:off x="802584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object 121"/>
          <p:cNvSpPr/>
          <p:nvPr/>
        </p:nvSpPr>
        <p:spPr>
          <a:xfrm>
            <a:off x="831348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object 122"/>
          <p:cNvSpPr/>
          <p:nvPr/>
        </p:nvSpPr>
        <p:spPr>
          <a:xfrm>
            <a:off x="831348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object 123"/>
          <p:cNvSpPr/>
          <p:nvPr/>
        </p:nvSpPr>
        <p:spPr>
          <a:xfrm>
            <a:off x="745020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object 124"/>
          <p:cNvSpPr/>
          <p:nvPr/>
        </p:nvSpPr>
        <p:spPr>
          <a:xfrm>
            <a:off x="745020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object 125"/>
          <p:cNvSpPr/>
          <p:nvPr/>
        </p:nvSpPr>
        <p:spPr>
          <a:xfrm>
            <a:off x="745020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object 126"/>
          <p:cNvSpPr/>
          <p:nvPr/>
        </p:nvSpPr>
        <p:spPr>
          <a:xfrm>
            <a:off x="773820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object 127"/>
          <p:cNvSpPr/>
          <p:nvPr/>
        </p:nvSpPr>
        <p:spPr>
          <a:xfrm>
            <a:off x="6882480" y="200628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9"/>
                </a:moveTo>
                <a:lnTo>
                  <a:pt x="279949" y="287229"/>
                </a:lnTo>
                <a:lnTo>
                  <a:pt x="2799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object 128"/>
          <p:cNvSpPr/>
          <p:nvPr/>
        </p:nvSpPr>
        <p:spPr>
          <a:xfrm>
            <a:off x="6882480" y="114444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9"/>
                </a:moveTo>
                <a:lnTo>
                  <a:pt x="279949" y="287229"/>
                </a:lnTo>
                <a:lnTo>
                  <a:pt x="2799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object 129"/>
          <p:cNvSpPr/>
          <p:nvPr/>
        </p:nvSpPr>
        <p:spPr>
          <a:xfrm>
            <a:off x="6882480" y="56988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9"/>
                </a:moveTo>
                <a:lnTo>
                  <a:pt x="279949" y="287229"/>
                </a:lnTo>
                <a:lnTo>
                  <a:pt x="2799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object 130"/>
          <p:cNvSpPr/>
          <p:nvPr/>
        </p:nvSpPr>
        <p:spPr>
          <a:xfrm>
            <a:off x="6594840" y="143172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9"/>
                </a:moveTo>
                <a:lnTo>
                  <a:pt x="279924" y="287229"/>
                </a:lnTo>
                <a:lnTo>
                  <a:pt x="2799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object 131"/>
          <p:cNvSpPr/>
          <p:nvPr/>
        </p:nvSpPr>
        <p:spPr>
          <a:xfrm>
            <a:off x="6594840" y="28260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9"/>
                </a:moveTo>
                <a:lnTo>
                  <a:pt x="279924" y="287229"/>
                </a:lnTo>
                <a:lnTo>
                  <a:pt x="2799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object 132"/>
          <p:cNvSpPr/>
          <p:nvPr/>
        </p:nvSpPr>
        <p:spPr>
          <a:xfrm>
            <a:off x="5735520" y="200628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24" y="287229"/>
                </a:lnTo>
                <a:lnTo>
                  <a:pt x="2838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object 133"/>
          <p:cNvSpPr/>
          <p:nvPr/>
        </p:nvSpPr>
        <p:spPr>
          <a:xfrm>
            <a:off x="5735520" y="114444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24" y="287229"/>
                </a:lnTo>
                <a:lnTo>
                  <a:pt x="2838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object 134"/>
          <p:cNvSpPr/>
          <p:nvPr/>
        </p:nvSpPr>
        <p:spPr>
          <a:xfrm>
            <a:off x="5735520" y="28260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24" y="287229"/>
                </a:lnTo>
                <a:lnTo>
                  <a:pt x="2838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object 135"/>
          <p:cNvSpPr/>
          <p:nvPr/>
        </p:nvSpPr>
        <p:spPr>
          <a:xfrm>
            <a:off x="601920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6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object 136"/>
          <p:cNvSpPr/>
          <p:nvPr/>
        </p:nvSpPr>
        <p:spPr>
          <a:xfrm>
            <a:off x="601920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object 137"/>
          <p:cNvSpPr/>
          <p:nvPr/>
        </p:nvSpPr>
        <p:spPr>
          <a:xfrm>
            <a:off x="5163840" y="282600"/>
            <a:ext cx="568080" cy="574200"/>
          </a:xfrm>
          <a:custGeom>
            <a:avLst/>
            <a:gdLst/>
            <a:ahLst/>
            <a:rect l="l" t="t" r="r" b="b"/>
            <a:pathLst>
              <a:path w="568325" h="574675">
                <a:moveTo>
                  <a:pt x="283845" y="0"/>
                </a:moveTo>
                <a:lnTo>
                  <a:pt x="0" y="0"/>
                </a:lnTo>
                <a:lnTo>
                  <a:pt x="0" y="287235"/>
                </a:lnTo>
                <a:lnTo>
                  <a:pt x="283845" y="287235"/>
                </a:lnTo>
                <a:lnTo>
                  <a:pt x="283845" y="0"/>
                </a:lnTo>
                <a:close/>
              </a:path>
              <a:path w="568325" h="574675">
                <a:moveTo>
                  <a:pt x="567778" y="287286"/>
                </a:moveTo>
                <a:lnTo>
                  <a:pt x="283921" y="287286"/>
                </a:lnTo>
                <a:lnTo>
                  <a:pt x="283921" y="574522"/>
                </a:lnTo>
                <a:lnTo>
                  <a:pt x="567778" y="574522"/>
                </a:lnTo>
                <a:lnTo>
                  <a:pt x="567778" y="287286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object 138"/>
          <p:cNvSpPr/>
          <p:nvPr/>
        </p:nvSpPr>
        <p:spPr>
          <a:xfrm>
            <a:off x="458820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object 139"/>
          <p:cNvSpPr/>
          <p:nvPr/>
        </p:nvSpPr>
        <p:spPr>
          <a:xfrm>
            <a:off x="601920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object 140"/>
          <p:cNvSpPr/>
          <p:nvPr/>
        </p:nvSpPr>
        <p:spPr>
          <a:xfrm>
            <a:off x="287640" y="31554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object 141"/>
          <p:cNvSpPr/>
          <p:nvPr/>
        </p:nvSpPr>
        <p:spPr>
          <a:xfrm>
            <a:off x="28764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0"/>
                </a:moveTo>
                <a:lnTo>
                  <a:pt x="287679" y="0"/>
                </a:lnTo>
                <a:lnTo>
                  <a:pt x="287679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object 142"/>
          <p:cNvSpPr/>
          <p:nvPr/>
        </p:nvSpPr>
        <p:spPr>
          <a:xfrm>
            <a:off x="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object 143"/>
          <p:cNvSpPr/>
          <p:nvPr/>
        </p:nvSpPr>
        <p:spPr>
          <a:xfrm>
            <a:off x="86328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object 144"/>
          <p:cNvSpPr/>
          <p:nvPr/>
        </p:nvSpPr>
        <p:spPr>
          <a:xfrm>
            <a:off x="57564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object 145"/>
          <p:cNvSpPr/>
          <p:nvPr/>
        </p:nvSpPr>
        <p:spPr>
          <a:xfrm>
            <a:off x="57564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object 146"/>
          <p:cNvSpPr/>
          <p:nvPr/>
        </p:nvSpPr>
        <p:spPr>
          <a:xfrm>
            <a:off x="143892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object 147"/>
          <p:cNvSpPr/>
          <p:nvPr/>
        </p:nvSpPr>
        <p:spPr>
          <a:xfrm>
            <a:off x="143892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object 148"/>
          <p:cNvSpPr/>
          <p:nvPr/>
        </p:nvSpPr>
        <p:spPr>
          <a:xfrm>
            <a:off x="143892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0"/>
                </a:moveTo>
                <a:lnTo>
                  <a:pt x="287681" y="0"/>
                </a:lnTo>
                <a:lnTo>
                  <a:pt x="287681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object 149"/>
          <p:cNvSpPr/>
          <p:nvPr/>
        </p:nvSpPr>
        <p:spPr>
          <a:xfrm>
            <a:off x="115092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object 150"/>
          <p:cNvSpPr/>
          <p:nvPr/>
        </p:nvSpPr>
        <p:spPr>
          <a:xfrm>
            <a:off x="2014200" y="286812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4"/>
                </a:moveTo>
                <a:lnTo>
                  <a:pt x="279939" y="287224"/>
                </a:lnTo>
                <a:lnTo>
                  <a:pt x="27993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object 151"/>
          <p:cNvSpPr/>
          <p:nvPr/>
        </p:nvSpPr>
        <p:spPr>
          <a:xfrm>
            <a:off x="2014200" y="3729960"/>
            <a:ext cx="279720" cy="287280"/>
          </a:xfrm>
          <a:custGeom>
            <a:avLst/>
            <a:gdLst/>
            <a:ahLst/>
            <a:rect l="l" t="t" r="r" b="b"/>
            <a:pathLst>
              <a:path w="280035" h="287654">
                <a:moveTo>
                  <a:pt x="0" y="287224"/>
                </a:moveTo>
                <a:lnTo>
                  <a:pt x="279939" y="287224"/>
                </a:lnTo>
                <a:lnTo>
                  <a:pt x="27993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object 152"/>
          <p:cNvSpPr/>
          <p:nvPr/>
        </p:nvSpPr>
        <p:spPr>
          <a:xfrm>
            <a:off x="2014200" y="4304520"/>
            <a:ext cx="279720" cy="287280"/>
          </a:xfrm>
          <a:custGeom>
            <a:avLst/>
            <a:gdLst/>
            <a:ahLst/>
            <a:rect l="l" t="t" r="r" b="b"/>
            <a:pathLst>
              <a:path w="280035" h="287654">
                <a:moveTo>
                  <a:pt x="0" y="287224"/>
                </a:moveTo>
                <a:lnTo>
                  <a:pt x="279939" y="287224"/>
                </a:lnTo>
                <a:lnTo>
                  <a:pt x="27993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object 153"/>
          <p:cNvSpPr/>
          <p:nvPr/>
        </p:nvSpPr>
        <p:spPr>
          <a:xfrm>
            <a:off x="2301840" y="3442680"/>
            <a:ext cx="279720" cy="287280"/>
          </a:xfrm>
          <a:custGeom>
            <a:avLst/>
            <a:gdLst/>
            <a:ahLst/>
            <a:rect l="l" t="t" r="r" b="b"/>
            <a:pathLst>
              <a:path w="280035" h="287654">
                <a:moveTo>
                  <a:pt x="0" y="287249"/>
                </a:moveTo>
                <a:lnTo>
                  <a:pt x="279931" y="287249"/>
                </a:lnTo>
                <a:lnTo>
                  <a:pt x="279931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object 154"/>
          <p:cNvSpPr/>
          <p:nvPr/>
        </p:nvSpPr>
        <p:spPr>
          <a:xfrm>
            <a:off x="2301840" y="4591800"/>
            <a:ext cx="279720" cy="287280"/>
          </a:xfrm>
          <a:custGeom>
            <a:avLst/>
            <a:gdLst/>
            <a:ahLst/>
            <a:rect l="l" t="t" r="r" b="b"/>
            <a:pathLst>
              <a:path w="280035" h="287654">
                <a:moveTo>
                  <a:pt x="0" y="287249"/>
                </a:moveTo>
                <a:lnTo>
                  <a:pt x="279931" y="287249"/>
                </a:lnTo>
                <a:lnTo>
                  <a:pt x="279931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object 155"/>
          <p:cNvSpPr/>
          <p:nvPr/>
        </p:nvSpPr>
        <p:spPr>
          <a:xfrm>
            <a:off x="3157560" y="28681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4"/>
                </a:moveTo>
                <a:lnTo>
                  <a:pt x="283824" y="287224"/>
                </a:lnTo>
                <a:lnTo>
                  <a:pt x="2838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object 156"/>
          <p:cNvSpPr/>
          <p:nvPr/>
        </p:nvSpPr>
        <p:spPr>
          <a:xfrm>
            <a:off x="3157560" y="372996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24"/>
                </a:moveTo>
                <a:lnTo>
                  <a:pt x="283824" y="287224"/>
                </a:lnTo>
                <a:lnTo>
                  <a:pt x="2838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object 157"/>
          <p:cNvSpPr/>
          <p:nvPr/>
        </p:nvSpPr>
        <p:spPr>
          <a:xfrm>
            <a:off x="3157560" y="459180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24" y="287249"/>
                </a:lnTo>
                <a:lnTo>
                  <a:pt x="2838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object 158"/>
          <p:cNvSpPr/>
          <p:nvPr/>
        </p:nvSpPr>
        <p:spPr>
          <a:xfrm>
            <a:off x="286956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object 159"/>
          <p:cNvSpPr/>
          <p:nvPr/>
        </p:nvSpPr>
        <p:spPr>
          <a:xfrm>
            <a:off x="286956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object 160"/>
          <p:cNvSpPr/>
          <p:nvPr/>
        </p:nvSpPr>
        <p:spPr>
          <a:xfrm>
            <a:off x="3445200" y="4304880"/>
            <a:ext cx="568080" cy="574200"/>
          </a:xfrm>
          <a:custGeom>
            <a:avLst/>
            <a:gdLst/>
            <a:ahLst/>
            <a:rect l="l" t="t" r="r" b="b"/>
            <a:pathLst>
              <a:path w="568325" h="574675">
                <a:moveTo>
                  <a:pt x="283845" y="0"/>
                </a:moveTo>
                <a:lnTo>
                  <a:pt x="0" y="0"/>
                </a:lnTo>
                <a:lnTo>
                  <a:pt x="0" y="287223"/>
                </a:lnTo>
                <a:lnTo>
                  <a:pt x="283845" y="287223"/>
                </a:lnTo>
                <a:lnTo>
                  <a:pt x="283845" y="0"/>
                </a:lnTo>
                <a:close/>
              </a:path>
              <a:path w="568325" h="574675">
                <a:moveTo>
                  <a:pt x="567766" y="287274"/>
                </a:moveTo>
                <a:lnTo>
                  <a:pt x="283921" y="287274"/>
                </a:lnTo>
                <a:lnTo>
                  <a:pt x="283921" y="574522"/>
                </a:lnTo>
                <a:lnTo>
                  <a:pt x="567766" y="574522"/>
                </a:lnTo>
                <a:lnTo>
                  <a:pt x="567766" y="28727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object 161"/>
          <p:cNvSpPr/>
          <p:nvPr/>
        </p:nvSpPr>
        <p:spPr>
          <a:xfrm>
            <a:off x="430056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object 162"/>
          <p:cNvSpPr/>
          <p:nvPr/>
        </p:nvSpPr>
        <p:spPr>
          <a:xfrm>
            <a:off x="286956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object 163"/>
          <p:cNvSpPr/>
          <p:nvPr/>
        </p:nvSpPr>
        <p:spPr>
          <a:xfrm>
            <a:off x="487620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object 164"/>
          <p:cNvSpPr/>
          <p:nvPr/>
        </p:nvSpPr>
        <p:spPr>
          <a:xfrm>
            <a:off x="487620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object 165"/>
          <p:cNvSpPr/>
          <p:nvPr/>
        </p:nvSpPr>
        <p:spPr>
          <a:xfrm>
            <a:off x="458820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object 166"/>
          <p:cNvSpPr/>
          <p:nvPr/>
        </p:nvSpPr>
        <p:spPr>
          <a:xfrm>
            <a:off x="545148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object 167"/>
          <p:cNvSpPr/>
          <p:nvPr/>
        </p:nvSpPr>
        <p:spPr>
          <a:xfrm>
            <a:off x="516384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object 168"/>
          <p:cNvSpPr/>
          <p:nvPr/>
        </p:nvSpPr>
        <p:spPr>
          <a:xfrm>
            <a:off x="516384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object 169"/>
          <p:cNvSpPr/>
          <p:nvPr/>
        </p:nvSpPr>
        <p:spPr>
          <a:xfrm>
            <a:off x="602712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object 170"/>
          <p:cNvSpPr/>
          <p:nvPr/>
        </p:nvSpPr>
        <p:spPr>
          <a:xfrm>
            <a:off x="602712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object 171"/>
          <p:cNvSpPr/>
          <p:nvPr/>
        </p:nvSpPr>
        <p:spPr>
          <a:xfrm>
            <a:off x="602712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object 172"/>
          <p:cNvSpPr/>
          <p:nvPr/>
        </p:nvSpPr>
        <p:spPr>
          <a:xfrm>
            <a:off x="573948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object 173"/>
          <p:cNvSpPr/>
          <p:nvPr/>
        </p:nvSpPr>
        <p:spPr>
          <a:xfrm>
            <a:off x="6602760" y="4591800"/>
            <a:ext cx="279720" cy="287280"/>
          </a:xfrm>
          <a:custGeom>
            <a:avLst/>
            <a:gdLst/>
            <a:ahLst/>
            <a:rect l="l" t="t" r="r" b="b"/>
            <a:pathLst>
              <a:path w="280034" h="287654">
                <a:moveTo>
                  <a:pt x="0" y="287249"/>
                </a:moveTo>
                <a:lnTo>
                  <a:pt x="279949" y="287249"/>
                </a:lnTo>
                <a:lnTo>
                  <a:pt x="279949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object 174"/>
          <p:cNvSpPr/>
          <p:nvPr/>
        </p:nvSpPr>
        <p:spPr>
          <a:xfrm>
            <a:off x="6602760" y="3729960"/>
            <a:ext cx="279720" cy="287280"/>
          </a:xfrm>
          <a:custGeom>
            <a:avLst/>
            <a:gdLst/>
            <a:ahLst/>
            <a:rect l="l" t="t" r="r" b="b"/>
            <a:pathLst>
              <a:path w="280034" h="287654">
                <a:moveTo>
                  <a:pt x="0" y="287224"/>
                </a:moveTo>
                <a:lnTo>
                  <a:pt x="279949" y="287224"/>
                </a:lnTo>
                <a:lnTo>
                  <a:pt x="2799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object 175"/>
          <p:cNvSpPr/>
          <p:nvPr/>
        </p:nvSpPr>
        <p:spPr>
          <a:xfrm>
            <a:off x="6602760" y="3155400"/>
            <a:ext cx="279720" cy="287280"/>
          </a:xfrm>
          <a:custGeom>
            <a:avLst/>
            <a:gdLst/>
            <a:ahLst/>
            <a:rect l="l" t="t" r="r" b="b"/>
            <a:pathLst>
              <a:path w="280034" h="287654">
                <a:moveTo>
                  <a:pt x="0" y="287224"/>
                </a:moveTo>
                <a:lnTo>
                  <a:pt x="279949" y="287224"/>
                </a:lnTo>
                <a:lnTo>
                  <a:pt x="2799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object 176"/>
          <p:cNvSpPr/>
          <p:nvPr/>
        </p:nvSpPr>
        <p:spPr>
          <a:xfrm>
            <a:off x="6890400" y="4017240"/>
            <a:ext cx="279720" cy="287280"/>
          </a:xfrm>
          <a:custGeom>
            <a:avLst/>
            <a:gdLst/>
            <a:ahLst/>
            <a:rect l="l" t="t" r="r" b="b"/>
            <a:pathLst>
              <a:path w="280034" h="287654">
                <a:moveTo>
                  <a:pt x="0" y="287249"/>
                </a:moveTo>
                <a:lnTo>
                  <a:pt x="279924" y="287249"/>
                </a:lnTo>
                <a:lnTo>
                  <a:pt x="2799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object 177"/>
          <p:cNvSpPr/>
          <p:nvPr/>
        </p:nvSpPr>
        <p:spPr>
          <a:xfrm>
            <a:off x="6890400" y="286812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4"/>
                </a:moveTo>
                <a:lnTo>
                  <a:pt x="279924" y="287224"/>
                </a:lnTo>
                <a:lnTo>
                  <a:pt x="2799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object 178"/>
          <p:cNvSpPr/>
          <p:nvPr/>
        </p:nvSpPr>
        <p:spPr>
          <a:xfrm>
            <a:off x="7745760" y="459180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24" y="287249"/>
                </a:lnTo>
                <a:lnTo>
                  <a:pt x="2838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object 179"/>
          <p:cNvSpPr/>
          <p:nvPr/>
        </p:nvSpPr>
        <p:spPr>
          <a:xfrm>
            <a:off x="7745760" y="372996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24"/>
                </a:moveTo>
                <a:lnTo>
                  <a:pt x="283824" y="287224"/>
                </a:lnTo>
                <a:lnTo>
                  <a:pt x="2838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object 180"/>
          <p:cNvSpPr/>
          <p:nvPr/>
        </p:nvSpPr>
        <p:spPr>
          <a:xfrm>
            <a:off x="7745760" y="28681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4"/>
                </a:moveTo>
                <a:lnTo>
                  <a:pt x="283824" y="287224"/>
                </a:lnTo>
                <a:lnTo>
                  <a:pt x="2838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object 181"/>
          <p:cNvSpPr/>
          <p:nvPr/>
        </p:nvSpPr>
        <p:spPr>
          <a:xfrm>
            <a:off x="745812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264224"/>
                </a:moveTo>
                <a:lnTo>
                  <a:pt x="287699" y="264224"/>
                </a:lnTo>
                <a:lnTo>
                  <a:pt x="287699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object 182"/>
          <p:cNvSpPr/>
          <p:nvPr/>
        </p:nvSpPr>
        <p:spPr>
          <a:xfrm>
            <a:off x="745812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object 183"/>
          <p:cNvSpPr/>
          <p:nvPr/>
        </p:nvSpPr>
        <p:spPr>
          <a:xfrm>
            <a:off x="8033400" y="2868120"/>
            <a:ext cx="568080" cy="574200"/>
          </a:xfrm>
          <a:custGeom>
            <a:avLst/>
            <a:gdLst/>
            <a:ahLst/>
            <a:rect l="l" t="t" r="r" b="b"/>
            <a:pathLst>
              <a:path w="568325" h="574675">
                <a:moveTo>
                  <a:pt x="283857" y="287286"/>
                </a:moveTo>
                <a:lnTo>
                  <a:pt x="0" y="287286"/>
                </a:lnTo>
                <a:lnTo>
                  <a:pt x="0" y="574509"/>
                </a:lnTo>
                <a:lnTo>
                  <a:pt x="283857" y="574509"/>
                </a:lnTo>
                <a:lnTo>
                  <a:pt x="283857" y="287286"/>
                </a:lnTo>
                <a:close/>
              </a:path>
              <a:path w="568325" h="574675">
                <a:moveTo>
                  <a:pt x="567778" y="0"/>
                </a:moveTo>
                <a:lnTo>
                  <a:pt x="283921" y="0"/>
                </a:lnTo>
                <a:lnTo>
                  <a:pt x="283921" y="287235"/>
                </a:lnTo>
                <a:lnTo>
                  <a:pt x="567778" y="287235"/>
                </a:lnTo>
                <a:lnTo>
                  <a:pt x="567778" y="0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object 184"/>
          <p:cNvSpPr/>
          <p:nvPr/>
        </p:nvSpPr>
        <p:spPr>
          <a:xfrm>
            <a:off x="8889120" y="4017240"/>
            <a:ext cx="254880" cy="287280"/>
          </a:xfrm>
          <a:custGeom>
            <a:avLst/>
            <a:gdLst/>
            <a:ahLst/>
            <a:rect l="l" t="t" r="r" b="b"/>
            <a:pathLst>
              <a:path w="255270" h="287654">
                <a:moveTo>
                  <a:pt x="0" y="287249"/>
                </a:moveTo>
                <a:lnTo>
                  <a:pt x="254924" y="287249"/>
                </a:lnTo>
                <a:lnTo>
                  <a:pt x="2549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object 185"/>
          <p:cNvSpPr/>
          <p:nvPr/>
        </p:nvSpPr>
        <p:spPr>
          <a:xfrm>
            <a:off x="745812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6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object 186"/>
          <p:cNvSpPr/>
          <p:nvPr/>
        </p:nvSpPr>
        <p:spPr>
          <a:xfrm>
            <a:off x="28764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object 187"/>
          <p:cNvSpPr/>
          <p:nvPr/>
        </p:nvSpPr>
        <p:spPr>
          <a:xfrm>
            <a:off x="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81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81" y="0"/>
                </a:lnTo>
                <a:lnTo>
                  <a:pt x="287681" y="28267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object 188"/>
          <p:cNvSpPr/>
          <p:nvPr/>
        </p:nvSpPr>
        <p:spPr>
          <a:xfrm>
            <a:off x="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object 189"/>
          <p:cNvSpPr/>
          <p:nvPr/>
        </p:nvSpPr>
        <p:spPr>
          <a:xfrm>
            <a:off x="86328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object 190"/>
          <p:cNvSpPr/>
          <p:nvPr/>
        </p:nvSpPr>
        <p:spPr>
          <a:xfrm>
            <a:off x="57564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object 191"/>
          <p:cNvSpPr/>
          <p:nvPr/>
        </p:nvSpPr>
        <p:spPr>
          <a:xfrm>
            <a:off x="57564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6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object 192"/>
          <p:cNvSpPr/>
          <p:nvPr/>
        </p:nvSpPr>
        <p:spPr>
          <a:xfrm>
            <a:off x="143892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object 193"/>
          <p:cNvSpPr/>
          <p:nvPr/>
        </p:nvSpPr>
        <p:spPr>
          <a:xfrm>
            <a:off x="143892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object 194"/>
          <p:cNvSpPr/>
          <p:nvPr/>
        </p:nvSpPr>
        <p:spPr>
          <a:xfrm>
            <a:off x="115092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object 195"/>
          <p:cNvSpPr/>
          <p:nvPr/>
        </p:nvSpPr>
        <p:spPr>
          <a:xfrm>
            <a:off x="2014200" y="229392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6"/>
                </a:moveTo>
                <a:lnTo>
                  <a:pt x="279939" y="287226"/>
                </a:lnTo>
                <a:lnTo>
                  <a:pt x="279939" y="0"/>
                </a:lnTo>
                <a:lnTo>
                  <a:pt x="0" y="0"/>
                </a:lnTo>
                <a:lnTo>
                  <a:pt x="0" y="287226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object 196"/>
          <p:cNvSpPr/>
          <p:nvPr/>
        </p:nvSpPr>
        <p:spPr>
          <a:xfrm>
            <a:off x="172656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81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81" y="0"/>
                </a:lnTo>
                <a:lnTo>
                  <a:pt x="287681" y="28267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object 197"/>
          <p:cNvSpPr/>
          <p:nvPr/>
        </p:nvSpPr>
        <p:spPr>
          <a:xfrm>
            <a:off x="172656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object 198"/>
          <p:cNvSpPr/>
          <p:nvPr/>
        </p:nvSpPr>
        <p:spPr>
          <a:xfrm>
            <a:off x="258192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object 199"/>
          <p:cNvSpPr/>
          <p:nvPr/>
        </p:nvSpPr>
        <p:spPr>
          <a:xfrm>
            <a:off x="258192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object 200"/>
          <p:cNvSpPr/>
          <p:nvPr/>
        </p:nvSpPr>
        <p:spPr>
          <a:xfrm>
            <a:off x="229428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object 201"/>
          <p:cNvSpPr/>
          <p:nvPr/>
        </p:nvSpPr>
        <p:spPr>
          <a:xfrm>
            <a:off x="2869560" y="171900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693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7693" y="574522"/>
                </a:lnTo>
                <a:lnTo>
                  <a:pt x="287693" y="287286"/>
                </a:lnTo>
                <a:close/>
              </a:path>
              <a:path w="575945" h="574675">
                <a:moveTo>
                  <a:pt x="575449" y="0"/>
                </a:moveTo>
                <a:lnTo>
                  <a:pt x="287769" y="0"/>
                </a:lnTo>
                <a:lnTo>
                  <a:pt x="287769" y="287235"/>
                </a:lnTo>
                <a:lnTo>
                  <a:pt x="575449" y="287235"/>
                </a:lnTo>
                <a:lnTo>
                  <a:pt x="575449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object 202"/>
          <p:cNvSpPr/>
          <p:nvPr/>
        </p:nvSpPr>
        <p:spPr>
          <a:xfrm>
            <a:off x="3729240" y="56988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object 203"/>
          <p:cNvSpPr/>
          <p:nvPr/>
        </p:nvSpPr>
        <p:spPr>
          <a:xfrm>
            <a:off x="3729240" y="22939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6"/>
                </a:moveTo>
                <a:lnTo>
                  <a:pt x="283849" y="287226"/>
                </a:lnTo>
                <a:lnTo>
                  <a:pt x="283849" y="0"/>
                </a:lnTo>
                <a:lnTo>
                  <a:pt x="0" y="0"/>
                </a:lnTo>
                <a:lnTo>
                  <a:pt x="0" y="287226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object 204"/>
          <p:cNvSpPr/>
          <p:nvPr/>
        </p:nvSpPr>
        <p:spPr>
          <a:xfrm>
            <a:off x="344124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object 205"/>
          <p:cNvSpPr/>
          <p:nvPr/>
        </p:nvSpPr>
        <p:spPr>
          <a:xfrm>
            <a:off x="344124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object 206"/>
          <p:cNvSpPr/>
          <p:nvPr/>
        </p:nvSpPr>
        <p:spPr>
          <a:xfrm>
            <a:off x="430056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object 207"/>
          <p:cNvSpPr/>
          <p:nvPr/>
        </p:nvSpPr>
        <p:spPr>
          <a:xfrm>
            <a:off x="4016880" y="0"/>
            <a:ext cx="283320" cy="282960"/>
          </a:xfrm>
          <a:custGeom>
            <a:avLst/>
            <a:gdLst/>
            <a:ahLst/>
            <a:rect l="l" t="t" r="r" b="b"/>
            <a:pathLst>
              <a:path w="283845" h="283210">
                <a:moveTo>
                  <a:pt x="0" y="282679"/>
                </a:moveTo>
                <a:lnTo>
                  <a:pt x="283849" y="282679"/>
                </a:lnTo>
                <a:lnTo>
                  <a:pt x="283849" y="0"/>
                </a:lnTo>
                <a:lnTo>
                  <a:pt x="0" y="0"/>
                </a:lnTo>
                <a:lnTo>
                  <a:pt x="0" y="28267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object 208"/>
          <p:cNvSpPr/>
          <p:nvPr/>
        </p:nvSpPr>
        <p:spPr>
          <a:xfrm>
            <a:off x="4016880" y="114444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object 209"/>
          <p:cNvSpPr/>
          <p:nvPr/>
        </p:nvSpPr>
        <p:spPr>
          <a:xfrm>
            <a:off x="860148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object 210"/>
          <p:cNvSpPr/>
          <p:nvPr/>
        </p:nvSpPr>
        <p:spPr>
          <a:xfrm>
            <a:off x="8889120" y="229392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25492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54924" y="0"/>
                </a:lnTo>
                <a:lnTo>
                  <a:pt x="254924" y="287226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object 211"/>
          <p:cNvSpPr/>
          <p:nvPr/>
        </p:nvSpPr>
        <p:spPr>
          <a:xfrm>
            <a:off x="8889120" y="56988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25492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54924" y="0"/>
                </a:lnTo>
                <a:lnTo>
                  <a:pt x="25492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object 212"/>
          <p:cNvSpPr/>
          <p:nvPr/>
        </p:nvSpPr>
        <p:spPr>
          <a:xfrm>
            <a:off x="802584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object 213"/>
          <p:cNvSpPr/>
          <p:nvPr/>
        </p:nvSpPr>
        <p:spPr>
          <a:xfrm>
            <a:off x="831348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object 214"/>
          <p:cNvSpPr/>
          <p:nvPr/>
        </p:nvSpPr>
        <p:spPr>
          <a:xfrm>
            <a:off x="831348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99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99" y="0"/>
                </a:lnTo>
                <a:lnTo>
                  <a:pt x="287699" y="28267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object 215"/>
          <p:cNvSpPr/>
          <p:nvPr/>
        </p:nvSpPr>
        <p:spPr>
          <a:xfrm>
            <a:off x="745020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object 216"/>
          <p:cNvSpPr/>
          <p:nvPr/>
        </p:nvSpPr>
        <p:spPr>
          <a:xfrm>
            <a:off x="745020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object 217"/>
          <p:cNvSpPr/>
          <p:nvPr/>
        </p:nvSpPr>
        <p:spPr>
          <a:xfrm>
            <a:off x="773820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object 218"/>
          <p:cNvSpPr/>
          <p:nvPr/>
        </p:nvSpPr>
        <p:spPr>
          <a:xfrm>
            <a:off x="6882480" y="0"/>
            <a:ext cx="279720" cy="282960"/>
          </a:xfrm>
          <a:custGeom>
            <a:avLst/>
            <a:gdLst/>
            <a:ahLst/>
            <a:rect l="l" t="t" r="r" b="b"/>
            <a:pathLst>
              <a:path w="280034" h="283210">
                <a:moveTo>
                  <a:pt x="0" y="282679"/>
                </a:moveTo>
                <a:lnTo>
                  <a:pt x="279949" y="282679"/>
                </a:lnTo>
                <a:lnTo>
                  <a:pt x="279949" y="0"/>
                </a:lnTo>
                <a:lnTo>
                  <a:pt x="0" y="0"/>
                </a:lnTo>
                <a:lnTo>
                  <a:pt x="0" y="28267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object 219"/>
          <p:cNvSpPr/>
          <p:nvPr/>
        </p:nvSpPr>
        <p:spPr>
          <a:xfrm>
            <a:off x="716256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object 220"/>
          <p:cNvSpPr/>
          <p:nvPr/>
        </p:nvSpPr>
        <p:spPr>
          <a:xfrm>
            <a:off x="716256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object 221"/>
          <p:cNvSpPr/>
          <p:nvPr/>
        </p:nvSpPr>
        <p:spPr>
          <a:xfrm>
            <a:off x="630720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object 222"/>
          <p:cNvSpPr/>
          <p:nvPr/>
        </p:nvSpPr>
        <p:spPr>
          <a:xfrm>
            <a:off x="630720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object 223"/>
          <p:cNvSpPr/>
          <p:nvPr/>
        </p:nvSpPr>
        <p:spPr>
          <a:xfrm>
            <a:off x="659484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object 224"/>
          <p:cNvSpPr/>
          <p:nvPr/>
        </p:nvSpPr>
        <p:spPr>
          <a:xfrm>
            <a:off x="5731560" y="28260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667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7667" y="574522"/>
                </a:lnTo>
                <a:lnTo>
                  <a:pt x="287667" y="287286"/>
                </a:lnTo>
                <a:close/>
              </a:path>
              <a:path w="575945" h="574675">
                <a:moveTo>
                  <a:pt x="575449" y="0"/>
                </a:moveTo>
                <a:lnTo>
                  <a:pt x="287743" y="0"/>
                </a:lnTo>
                <a:lnTo>
                  <a:pt x="287743" y="287235"/>
                </a:lnTo>
                <a:lnTo>
                  <a:pt x="575449" y="287235"/>
                </a:lnTo>
                <a:lnTo>
                  <a:pt x="575449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object 225"/>
          <p:cNvSpPr/>
          <p:nvPr/>
        </p:nvSpPr>
        <p:spPr>
          <a:xfrm>
            <a:off x="5163840" y="171900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object 226"/>
          <p:cNvSpPr/>
          <p:nvPr/>
        </p:nvSpPr>
        <p:spPr>
          <a:xfrm>
            <a:off x="5163840" y="0"/>
            <a:ext cx="283320" cy="282960"/>
          </a:xfrm>
          <a:custGeom>
            <a:avLst/>
            <a:gdLst/>
            <a:ahLst/>
            <a:rect l="l" t="t" r="r" b="b"/>
            <a:pathLst>
              <a:path w="283845" h="283210">
                <a:moveTo>
                  <a:pt x="0" y="282679"/>
                </a:moveTo>
                <a:lnTo>
                  <a:pt x="283849" y="282679"/>
                </a:lnTo>
                <a:lnTo>
                  <a:pt x="283849" y="0"/>
                </a:lnTo>
                <a:lnTo>
                  <a:pt x="0" y="0"/>
                </a:lnTo>
                <a:lnTo>
                  <a:pt x="0" y="28267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object 227"/>
          <p:cNvSpPr/>
          <p:nvPr/>
        </p:nvSpPr>
        <p:spPr>
          <a:xfrm>
            <a:off x="544788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object 228"/>
          <p:cNvSpPr/>
          <p:nvPr/>
        </p:nvSpPr>
        <p:spPr>
          <a:xfrm>
            <a:off x="544788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object 229"/>
          <p:cNvSpPr/>
          <p:nvPr/>
        </p:nvSpPr>
        <p:spPr>
          <a:xfrm>
            <a:off x="458820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object 230"/>
          <p:cNvSpPr/>
          <p:nvPr/>
        </p:nvSpPr>
        <p:spPr>
          <a:xfrm>
            <a:off x="4876200" y="22939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6"/>
                </a:moveTo>
                <a:lnTo>
                  <a:pt x="283849" y="287226"/>
                </a:lnTo>
                <a:lnTo>
                  <a:pt x="283849" y="0"/>
                </a:lnTo>
                <a:lnTo>
                  <a:pt x="0" y="0"/>
                </a:lnTo>
                <a:lnTo>
                  <a:pt x="0" y="287226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object 231"/>
          <p:cNvSpPr/>
          <p:nvPr/>
        </p:nvSpPr>
        <p:spPr>
          <a:xfrm>
            <a:off x="4876200" y="114444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object 232"/>
          <p:cNvSpPr/>
          <p:nvPr/>
        </p:nvSpPr>
        <p:spPr>
          <a:xfrm>
            <a:off x="28764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4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object 233"/>
          <p:cNvSpPr/>
          <p:nvPr/>
        </p:nvSpPr>
        <p:spPr>
          <a:xfrm>
            <a:off x="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object 234"/>
          <p:cNvSpPr/>
          <p:nvPr/>
        </p:nvSpPr>
        <p:spPr>
          <a:xfrm>
            <a:off x="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object 235"/>
          <p:cNvSpPr/>
          <p:nvPr/>
        </p:nvSpPr>
        <p:spPr>
          <a:xfrm>
            <a:off x="86328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object 236"/>
          <p:cNvSpPr/>
          <p:nvPr/>
        </p:nvSpPr>
        <p:spPr>
          <a:xfrm>
            <a:off x="57564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object 237"/>
          <p:cNvSpPr/>
          <p:nvPr/>
        </p:nvSpPr>
        <p:spPr>
          <a:xfrm>
            <a:off x="57564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0"/>
                </a:moveTo>
                <a:lnTo>
                  <a:pt x="287681" y="0"/>
                </a:lnTo>
                <a:lnTo>
                  <a:pt x="287681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object 238"/>
          <p:cNvSpPr/>
          <p:nvPr/>
        </p:nvSpPr>
        <p:spPr>
          <a:xfrm>
            <a:off x="143892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object 239"/>
          <p:cNvSpPr/>
          <p:nvPr/>
        </p:nvSpPr>
        <p:spPr>
          <a:xfrm>
            <a:off x="143892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object 240"/>
          <p:cNvSpPr/>
          <p:nvPr/>
        </p:nvSpPr>
        <p:spPr>
          <a:xfrm>
            <a:off x="115092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object 241"/>
          <p:cNvSpPr/>
          <p:nvPr/>
        </p:nvSpPr>
        <p:spPr>
          <a:xfrm>
            <a:off x="2014200" y="4879440"/>
            <a:ext cx="279720" cy="264600"/>
          </a:xfrm>
          <a:custGeom>
            <a:avLst/>
            <a:gdLst/>
            <a:ahLst/>
            <a:rect l="l" t="t" r="r" b="b"/>
            <a:pathLst>
              <a:path w="280035" h="264795">
                <a:moveTo>
                  <a:pt x="0" y="264224"/>
                </a:moveTo>
                <a:lnTo>
                  <a:pt x="279939" y="264224"/>
                </a:lnTo>
                <a:lnTo>
                  <a:pt x="279939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object 242"/>
          <p:cNvSpPr/>
          <p:nvPr/>
        </p:nvSpPr>
        <p:spPr>
          <a:xfrm>
            <a:off x="172656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object 243"/>
          <p:cNvSpPr/>
          <p:nvPr/>
        </p:nvSpPr>
        <p:spPr>
          <a:xfrm>
            <a:off x="172656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object 244"/>
          <p:cNvSpPr/>
          <p:nvPr/>
        </p:nvSpPr>
        <p:spPr>
          <a:xfrm>
            <a:off x="258192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object 245"/>
          <p:cNvSpPr/>
          <p:nvPr/>
        </p:nvSpPr>
        <p:spPr>
          <a:xfrm>
            <a:off x="258192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object 246"/>
          <p:cNvSpPr/>
          <p:nvPr/>
        </p:nvSpPr>
        <p:spPr>
          <a:xfrm>
            <a:off x="229428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object 247"/>
          <p:cNvSpPr/>
          <p:nvPr/>
        </p:nvSpPr>
        <p:spPr>
          <a:xfrm>
            <a:off x="2869560" y="430488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693" y="287274"/>
                </a:moveTo>
                <a:lnTo>
                  <a:pt x="0" y="287274"/>
                </a:lnTo>
                <a:lnTo>
                  <a:pt x="0" y="574522"/>
                </a:lnTo>
                <a:lnTo>
                  <a:pt x="287693" y="574522"/>
                </a:lnTo>
                <a:lnTo>
                  <a:pt x="287693" y="287274"/>
                </a:lnTo>
                <a:close/>
              </a:path>
              <a:path w="575945" h="574675">
                <a:moveTo>
                  <a:pt x="575449" y="0"/>
                </a:moveTo>
                <a:lnTo>
                  <a:pt x="287769" y="0"/>
                </a:lnTo>
                <a:lnTo>
                  <a:pt x="287769" y="287223"/>
                </a:lnTo>
                <a:lnTo>
                  <a:pt x="575449" y="287223"/>
                </a:lnTo>
                <a:lnTo>
                  <a:pt x="575449" y="0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object 248"/>
          <p:cNvSpPr/>
          <p:nvPr/>
        </p:nvSpPr>
        <p:spPr>
          <a:xfrm>
            <a:off x="3729240" y="315540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object 249"/>
          <p:cNvSpPr/>
          <p:nvPr/>
        </p:nvSpPr>
        <p:spPr>
          <a:xfrm>
            <a:off x="3729240" y="4879440"/>
            <a:ext cx="283320" cy="264600"/>
          </a:xfrm>
          <a:custGeom>
            <a:avLst/>
            <a:gdLst/>
            <a:ahLst/>
            <a:rect l="l" t="t" r="r" b="b"/>
            <a:pathLst>
              <a:path w="283845" h="264795">
                <a:moveTo>
                  <a:pt x="0" y="264224"/>
                </a:moveTo>
                <a:lnTo>
                  <a:pt x="283849" y="264224"/>
                </a:lnTo>
                <a:lnTo>
                  <a:pt x="283849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object 250"/>
          <p:cNvSpPr/>
          <p:nvPr/>
        </p:nvSpPr>
        <p:spPr>
          <a:xfrm>
            <a:off x="344124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object 251"/>
          <p:cNvSpPr/>
          <p:nvPr/>
        </p:nvSpPr>
        <p:spPr>
          <a:xfrm>
            <a:off x="344124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object 252"/>
          <p:cNvSpPr/>
          <p:nvPr/>
        </p:nvSpPr>
        <p:spPr>
          <a:xfrm>
            <a:off x="430056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object 253"/>
          <p:cNvSpPr/>
          <p:nvPr/>
        </p:nvSpPr>
        <p:spPr>
          <a:xfrm>
            <a:off x="4016880" y="258084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object 254"/>
          <p:cNvSpPr/>
          <p:nvPr/>
        </p:nvSpPr>
        <p:spPr>
          <a:xfrm>
            <a:off x="4016880" y="372996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object 255"/>
          <p:cNvSpPr/>
          <p:nvPr/>
        </p:nvSpPr>
        <p:spPr>
          <a:xfrm>
            <a:off x="487620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object 256"/>
          <p:cNvSpPr/>
          <p:nvPr/>
        </p:nvSpPr>
        <p:spPr>
          <a:xfrm>
            <a:off x="458820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object 257"/>
          <p:cNvSpPr/>
          <p:nvPr/>
        </p:nvSpPr>
        <p:spPr>
          <a:xfrm>
            <a:off x="458820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object 258"/>
          <p:cNvSpPr/>
          <p:nvPr/>
        </p:nvSpPr>
        <p:spPr>
          <a:xfrm>
            <a:off x="545148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object 259"/>
          <p:cNvSpPr/>
          <p:nvPr/>
        </p:nvSpPr>
        <p:spPr>
          <a:xfrm>
            <a:off x="516384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object 260"/>
          <p:cNvSpPr/>
          <p:nvPr/>
        </p:nvSpPr>
        <p:spPr>
          <a:xfrm>
            <a:off x="516384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object 261"/>
          <p:cNvSpPr/>
          <p:nvPr/>
        </p:nvSpPr>
        <p:spPr>
          <a:xfrm>
            <a:off x="602712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object 262"/>
          <p:cNvSpPr/>
          <p:nvPr/>
        </p:nvSpPr>
        <p:spPr>
          <a:xfrm>
            <a:off x="602712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object 263"/>
          <p:cNvSpPr/>
          <p:nvPr/>
        </p:nvSpPr>
        <p:spPr>
          <a:xfrm>
            <a:off x="573948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object 264"/>
          <p:cNvSpPr/>
          <p:nvPr/>
        </p:nvSpPr>
        <p:spPr>
          <a:xfrm>
            <a:off x="6602760" y="258084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4"/>
                </a:moveTo>
                <a:lnTo>
                  <a:pt x="279949" y="287224"/>
                </a:lnTo>
                <a:lnTo>
                  <a:pt x="2799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object 265"/>
          <p:cNvSpPr/>
          <p:nvPr/>
        </p:nvSpPr>
        <p:spPr>
          <a:xfrm>
            <a:off x="631476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object 266"/>
          <p:cNvSpPr/>
          <p:nvPr/>
        </p:nvSpPr>
        <p:spPr>
          <a:xfrm>
            <a:off x="631476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object 267"/>
          <p:cNvSpPr/>
          <p:nvPr/>
        </p:nvSpPr>
        <p:spPr>
          <a:xfrm>
            <a:off x="717048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object 268"/>
          <p:cNvSpPr/>
          <p:nvPr/>
        </p:nvSpPr>
        <p:spPr>
          <a:xfrm>
            <a:off x="717048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object 269"/>
          <p:cNvSpPr/>
          <p:nvPr/>
        </p:nvSpPr>
        <p:spPr>
          <a:xfrm>
            <a:off x="688248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object 270"/>
          <p:cNvSpPr/>
          <p:nvPr/>
        </p:nvSpPr>
        <p:spPr>
          <a:xfrm>
            <a:off x="7458120" y="286812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705" y="0"/>
                </a:moveTo>
                <a:lnTo>
                  <a:pt x="0" y="0"/>
                </a:lnTo>
                <a:lnTo>
                  <a:pt x="0" y="287235"/>
                </a:lnTo>
                <a:lnTo>
                  <a:pt x="287705" y="287235"/>
                </a:lnTo>
                <a:lnTo>
                  <a:pt x="287705" y="0"/>
                </a:lnTo>
                <a:close/>
              </a:path>
              <a:path w="575945" h="574675">
                <a:moveTo>
                  <a:pt x="575449" y="287286"/>
                </a:moveTo>
                <a:lnTo>
                  <a:pt x="287782" y="287286"/>
                </a:lnTo>
                <a:lnTo>
                  <a:pt x="287782" y="574509"/>
                </a:lnTo>
                <a:lnTo>
                  <a:pt x="575449" y="574509"/>
                </a:lnTo>
                <a:lnTo>
                  <a:pt x="575449" y="287286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object 271"/>
          <p:cNvSpPr/>
          <p:nvPr/>
        </p:nvSpPr>
        <p:spPr>
          <a:xfrm>
            <a:off x="8317440" y="430452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object 272"/>
          <p:cNvSpPr/>
          <p:nvPr/>
        </p:nvSpPr>
        <p:spPr>
          <a:xfrm>
            <a:off x="8317440" y="258084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object 273"/>
          <p:cNvSpPr/>
          <p:nvPr/>
        </p:nvSpPr>
        <p:spPr>
          <a:xfrm>
            <a:off x="802980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object 274"/>
          <p:cNvSpPr/>
          <p:nvPr/>
        </p:nvSpPr>
        <p:spPr>
          <a:xfrm>
            <a:off x="802980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object 275"/>
          <p:cNvSpPr/>
          <p:nvPr/>
        </p:nvSpPr>
        <p:spPr>
          <a:xfrm>
            <a:off x="8889120" y="4304520"/>
            <a:ext cx="254880" cy="287280"/>
          </a:xfrm>
          <a:custGeom>
            <a:avLst/>
            <a:gdLst/>
            <a:ahLst/>
            <a:rect l="l" t="t" r="r" b="b"/>
            <a:pathLst>
              <a:path w="255270" h="287654">
                <a:moveTo>
                  <a:pt x="0" y="287224"/>
                </a:moveTo>
                <a:lnTo>
                  <a:pt x="254924" y="287224"/>
                </a:lnTo>
                <a:lnTo>
                  <a:pt x="2549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object 276"/>
          <p:cNvSpPr/>
          <p:nvPr/>
        </p:nvSpPr>
        <p:spPr>
          <a:xfrm>
            <a:off x="8605080" y="4879440"/>
            <a:ext cx="283320" cy="264600"/>
          </a:xfrm>
          <a:custGeom>
            <a:avLst/>
            <a:gdLst/>
            <a:ahLst/>
            <a:rect l="l" t="t" r="r" b="b"/>
            <a:pathLst>
              <a:path w="283845" h="264795">
                <a:moveTo>
                  <a:pt x="0" y="264224"/>
                </a:moveTo>
                <a:lnTo>
                  <a:pt x="283849" y="264224"/>
                </a:lnTo>
                <a:lnTo>
                  <a:pt x="283849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object 277"/>
          <p:cNvSpPr/>
          <p:nvPr/>
        </p:nvSpPr>
        <p:spPr>
          <a:xfrm>
            <a:off x="8605080" y="372996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dfe85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object 278"/>
          <p:cNvSpPr/>
          <p:nvPr/>
        </p:nvSpPr>
        <p:spPr>
          <a:xfrm>
            <a:off x="372924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object 279"/>
          <p:cNvSpPr/>
          <p:nvPr/>
        </p:nvSpPr>
        <p:spPr>
          <a:xfrm>
            <a:off x="28764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object 280"/>
          <p:cNvSpPr/>
          <p:nvPr/>
        </p:nvSpPr>
        <p:spPr>
          <a:xfrm>
            <a:off x="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object 281"/>
          <p:cNvSpPr/>
          <p:nvPr/>
        </p:nvSpPr>
        <p:spPr>
          <a:xfrm>
            <a:off x="86328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object 282"/>
          <p:cNvSpPr/>
          <p:nvPr/>
        </p:nvSpPr>
        <p:spPr>
          <a:xfrm>
            <a:off x="86328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object 283"/>
          <p:cNvSpPr/>
          <p:nvPr/>
        </p:nvSpPr>
        <p:spPr>
          <a:xfrm>
            <a:off x="57564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81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81" y="0"/>
                </a:lnTo>
                <a:lnTo>
                  <a:pt x="287681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object 284"/>
          <p:cNvSpPr/>
          <p:nvPr/>
        </p:nvSpPr>
        <p:spPr>
          <a:xfrm>
            <a:off x="143892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object 285"/>
          <p:cNvSpPr/>
          <p:nvPr/>
        </p:nvSpPr>
        <p:spPr>
          <a:xfrm>
            <a:off x="115092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81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81" y="0"/>
                </a:lnTo>
                <a:lnTo>
                  <a:pt x="287681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object 286"/>
          <p:cNvSpPr/>
          <p:nvPr/>
        </p:nvSpPr>
        <p:spPr>
          <a:xfrm>
            <a:off x="115092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object 287"/>
          <p:cNvSpPr/>
          <p:nvPr/>
        </p:nvSpPr>
        <p:spPr>
          <a:xfrm>
            <a:off x="201420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object 288"/>
          <p:cNvSpPr/>
          <p:nvPr/>
        </p:nvSpPr>
        <p:spPr>
          <a:xfrm>
            <a:off x="172656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object 289"/>
          <p:cNvSpPr/>
          <p:nvPr/>
        </p:nvSpPr>
        <p:spPr>
          <a:xfrm>
            <a:off x="258192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object 290"/>
          <p:cNvSpPr/>
          <p:nvPr/>
        </p:nvSpPr>
        <p:spPr>
          <a:xfrm>
            <a:off x="258192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object 291"/>
          <p:cNvSpPr/>
          <p:nvPr/>
        </p:nvSpPr>
        <p:spPr>
          <a:xfrm>
            <a:off x="229428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object 292"/>
          <p:cNvSpPr/>
          <p:nvPr/>
        </p:nvSpPr>
        <p:spPr>
          <a:xfrm>
            <a:off x="229428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object 293"/>
          <p:cNvSpPr/>
          <p:nvPr/>
        </p:nvSpPr>
        <p:spPr>
          <a:xfrm>
            <a:off x="3157560" y="0"/>
            <a:ext cx="283320" cy="282960"/>
          </a:xfrm>
          <a:custGeom>
            <a:avLst/>
            <a:gdLst/>
            <a:ahLst/>
            <a:rect l="l" t="t" r="r" b="b"/>
            <a:pathLst>
              <a:path w="283845" h="283210">
                <a:moveTo>
                  <a:pt x="0" y="282679"/>
                </a:moveTo>
                <a:lnTo>
                  <a:pt x="283824" y="282679"/>
                </a:lnTo>
                <a:lnTo>
                  <a:pt x="283824" y="0"/>
                </a:lnTo>
                <a:lnTo>
                  <a:pt x="0" y="0"/>
                </a:lnTo>
                <a:lnTo>
                  <a:pt x="0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object 294"/>
          <p:cNvSpPr/>
          <p:nvPr/>
        </p:nvSpPr>
        <p:spPr>
          <a:xfrm>
            <a:off x="315756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object 295"/>
          <p:cNvSpPr/>
          <p:nvPr/>
        </p:nvSpPr>
        <p:spPr>
          <a:xfrm>
            <a:off x="286956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object 296"/>
          <p:cNvSpPr/>
          <p:nvPr/>
        </p:nvSpPr>
        <p:spPr>
          <a:xfrm>
            <a:off x="372924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object 297"/>
          <p:cNvSpPr/>
          <p:nvPr/>
        </p:nvSpPr>
        <p:spPr>
          <a:xfrm>
            <a:off x="3441240" y="1719000"/>
            <a:ext cx="571680" cy="574200"/>
          </a:xfrm>
          <a:custGeom>
            <a:avLst/>
            <a:gdLst/>
            <a:ahLst/>
            <a:rect l="l" t="t" r="r" b="b"/>
            <a:pathLst>
              <a:path w="572135" h="574675">
                <a:moveTo>
                  <a:pt x="287705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7705" y="574522"/>
                </a:lnTo>
                <a:lnTo>
                  <a:pt x="287705" y="287286"/>
                </a:lnTo>
                <a:close/>
              </a:path>
              <a:path w="572135" h="574675">
                <a:moveTo>
                  <a:pt x="571627" y="0"/>
                </a:moveTo>
                <a:lnTo>
                  <a:pt x="287782" y="0"/>
                </a:lnTo>
                <a:lnTo>
                  <a:pt x="287782" y="287235"/>
                </a:lnTo>
                <a:lnTo>
                  <a:pt x="571627" y="287235"/>
                </a:lnTo>
                <a:lnTo>
                  <a:pt x="571627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object 298"/>
          <p:cNvSpPr/>
          <p:nvPr/>
        </p:nvSpPr>
        <p:spPr>
          <a:xfrm>
            <a:off x="430056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object 299"/>
          <p:cNvSpPr/>
          <p:nvPr/>
        </p:nvSpPr>
        <p:spPr>
          <a:xfrm>
            <a:off x="430056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object 300"/>
          <p:cNvSpPr/>
          <p:nvPr/>
        </p:nvSpPr>
        <p:spPr>
          <a:xfrm>
            <a:off x="401292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object 301"/>
          <p:cNvSpPr/>
          <p:nvPr/>
        </p:nvSpPr>
        <p:spPr>
          <a:xfrm>
            <a:off x="401292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object 302"/>
          <p:cNvSpPr/>
          <p:nvPr/>
        </p:nvSpPr>
        <p:spPr>
          <a:xfrm>
            <a:off x="515988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object 303"/>
          <p:cNvSpPr/>
          <p:nvPr/>
        </p:nvSpPr>
        <p:spPr>
          <a:xfrm>
            <a:off x="860148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object 304"/>
          <p:cNvSpPr/>
          <p:nvPr/>
        </p:nvSpPr>
        <p:spPr>
          <a:xfrm>
            <a:off x="8889120" y="0"/>
            <a:ext cx="254880" cy="282960"/>
          </a:xfrm>
          <a:custGeom>
            <a:avLst/>
            <a:gdLst/>
            <a:ahLst/>
            <a:rect l="l" t="t" r="r" b="b"/>
            <a:pathLst>
              <a:path w="255270" h="283210">
                <a:moveTo>
                  <a:pt x="25492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54924" y="0"/>
                </a:lnTo>
                <a:lnTo>
                  <a:pt x="254924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object 305"/>
          <p:cNvSpPr/>
          <p:nvPr/>
        </p:nvSpPr>
        <p:spPr>
          <a:xfrm>
            <a:off x="802584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object 306"/>
          <p:cNvSpPr/>
          <p:nvPr/>
        </p:nvSpPr>
        <p:spPr>
          <a:xfrm>
            <a:off x="802584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object 307"/>
          <p:cNvSpPr/>
          <p:nvPr/>
        </p:nvSpPr>
        <p:spPr>
          <a:xfrm>
            <a:off x="831348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object 308"/>
          <p:cNvSpPr/>
          <p:nvPr/>
        </p:nvSpPr>
        <p:spPr>
          <a:xfrm>
            <a:off x="745020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object 309"/>
          <p:cNvSpPr/>
          <p:nvPr/>
        </p:nvSpPr>
        <p:spPr>
          <a:xfrm>
            <a:off x="773820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object 310"/>
          <p:cNvSpPr/>
          <p:nvPr/>
        </p:nvSpPr>
        <p:spPr>
          <a:xfrm>
            <a:off x="773820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object 311"/>
          <p:cNvSpPr/>
          <p:nvPr/>
        </p:nvSpPr>
        <p:spPr>
          <a:xfrm>
            <a:off x="687492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object 312"/>
          <p:cNvSpPr/>
          <p:nvPr/>
        </p:nvSpPr>
        <p:spPr>
          <a:xfrm>
            <a:off x="716256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object 313"/>
          <p:cNvSpPr/>
          <p:nvPr/>
        </p:nvSpPr>
        <p:spPr>
          <a:xfrm>
            <a:off x="630720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object 314"/>
          <p:cNvSpPr/>
          <p:nvPr/>
        </p:nvSpPr>
        <p:spPr>
          <a:xfrm>
            <a:off x="630720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object 315"/>
          <p:cNvSpPr/>
          <p:nvPr/>
        </p:nvSpPr>
        <p:spPr>
          <a:xfrm>
            <a:off x="659484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object 316"/>
          <p:cNvSpPr/>
          <p:nvPr/>
        </p:nvSpPr>
        <p:spPr>
          <a:xfrm>
            <a:off x="659484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object 317"/>
          <p:cNvSpPr/>
          <p:nvPr/>
        </p:nvSpPr>
        <p:spPr>
          <a:xfrm>
            <a:off x="5735520" y="22939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6"/>
                </a:moveTo>
                <a:lnTo>
                  <a:pt x="283824" y="287226"/>
                </a:lnTo>
                <a:lnTo>
                  <a:pt x="283824" y="0"/>
                </a:lnTo>
                <a:lnTo>
                  <a:pt x="0" y="0"/>
                </a:lnTo>
                <a:lnTo>
                  <a:pt x="0" y="28722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object 318"/>
          <p:cNvSpPr/>
          <p:nvPr/>
        </p:nvSpPr>
        <p:spPr>
          <a:xfrm>
            <a:off x="573156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object 319"/>
          <p:cNvSpPr/>
          <p:nvPr/>
        </p:nvSpPr>
        <p:spPr>
          <a:xfrm>
            <a:off x="601920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object 320"/>
          <p:cNvSpPr/>
          <p:nvPr/>
        </p:nvSpPr>
        <p:spPr>
          <a:xfrm>
            <a:off x="515988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object 321"/>
          <p:cNvSpPr/>
          <p:nvPr/>
        </p:nvSpPr>
        <p:spPr>
          <a:xfrm>
            <a:off x="5163840" y="282600"/>
            <a:ext cx="571680" cy="574200"/>
          </a:xfrm>
          <a:custGeom>
            <a:avLst/>
            <a:gdLst/>
            <a:ahLst/>
            <a:rect l="l" t="t" r="r" b="b"/>
            <a:pathLst>
              <a:path w="572135" h="574675">
                <a:moveTo>
                  <a:pt x="283845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3845" y="574522"/>
                </a:lnTo>
                <a:lnTo>
                  <a:pt x="283845" y="287286"/>
                </a:lnTo>
                <a:close/>
              </a:path>
              <a:path w="572135" h="574675">
                <a:moveTo>
                  <a:pt x="571627" y="0"/>
                </a:moveTo>
                <a:lnTo>
                  <a:pt x="283921" y="0"/>
                </a:lnTo>
                <a:lnTo>
                  <a:pt x="283921" y="287235"/>
                </a:lnTo>
                <a:lnTo>
                  <a:pt x="571627" y="287235"/>
                </a:lnTo>
                <a:lnTo>
                  <a:pt x="571627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object 322"/>
          <p:cNvSpPr/>
          <p:nvPr/>
        </p:nvSpPr>
        <p:spPr>
          <a:xfrm>
            <a:off x="458820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object 323"/>
          <p:cNvSpPr/>
          <p:nvPr/>
        </p:nvSpPr>
        <p:spPr>
          <a:xfrm>
            <a:off x="458820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object 324"/>
          <p:cNvSpPr/>
          <p:nvPr/>
        </p:nvSpPr>
        <p:spPr>
          <a:xfrm>
            <a:off x="487620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object 325"/>
          <p:cNvSpPr/>
          <p:nvPr/>
        </p:nvSpPr>
        <p:spPr>
          <a:xfrm>
            <a:off x="487620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object 326"/>
          <p:cNvSpPr/>
          <p:nvPr/>
        </p:nvSpPr>
        <p:spPr>
          <a:xfrm>
            <a:off x="372924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object 327"/>
          <p:cNvSpPr/>
          <p:nvPr/>
        </p:nvSpPr>
        <p:spPr>
          <a:xfrm>
            <a:off x="28764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object 328"/>
          <p:cNvSpPr/>
          <p:nvPr/>
        </p:nvSpPr>
        <p:spPr>
          <a:xfrm>
            <a:off x="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0"/>
                </a:moveTo>
                <a:lnTo>
                  <a:pt x="287681" y="0"/>
                </a:lnTo>
                <a:lnTo>
                  <a:pt x="287681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object 329"/>
          <p:cNvSpPr/>
          <p:nvPr/>
        </p:nvSpPr>
        <p:spPr>
          <a:xfrm>
            <a:off x="86328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object 330"/>
          <p:cNvSpPr/>
          <p:nvPr/>
        </p:nvSpPr>
        <p:spPr>
          <a:xfrm>
            <a:off x="86328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object 331"/>
          <p:cNvSpPr/>
          <p:nvPr/>
        </p:nvSpPr>
        <p:spPr>
          <a:xfrm>
            <a:off x="57564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object 332"/>
          <p:cNvSpPr/>
          <p:nvPr/>
        </p:nvSpPr>
        <p:spPr>
          <a:xfrm>
            <a:off x="143892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object 333"/>
          <p:cNvSpPr/>
          <p:nvPr/>
        </p:nvSpPr>
        <p:spPr>
          <a:xfrm>
            <a:off x="115092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object 334"/>
          <p:cNvSpPr/>
          <p:nvPr/>
        </p:nvSpPr>
        <p:spPr>
          <a:xfrm>
            <a:off x="115092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0"/>
                </a:moveTo>
                <a:lnTo>
                  <a:pt x="287681" y="0"/>
                </a:lnTo>
                <a:lnTo>
                  <a:pt x="287681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object 335"/>
          <p:cNvSpPr/>
          <p:nvPr/>
        </p:nvSpPr>
        <p:spPr>
          <a:xfrm>
            <a:off x="201420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object 336"/>
          <p:cNvSpPr/>
          <p:nvPr/>
        </p:nvSpPr>
        <p:spPr>
          <a:xfrm>
            <a:off x="172656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object 337"/>
          <p:cNvSpPr/>
          <p:nvPr/>
        </p:nvSpPr>
        <p:spPr>
          <a:xfrm>
            <a:off x="258192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object 338"/>
          <p:cNvSpPr/>
          <p:nvPr/>
        </p:nvSpPr>
        <p:spPr>
          <a:xfrm>
            <a:off x="258192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object 339"/>
          <p:cNvSpPr/>
          <p:nvPr/>
        </p:nvSpPr>
        <p:spPr>
          <a:xfrm>
            <a:off x="229428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object 340"/>
          <p:cNvSpPr/>
          <p:nvPr/>
        </p:nvSpPr>
        <p:spPr>
          <a:xfrm>
            <a:off x="229428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0"/>
                </a:moveTo>
                <a:lnTo>
                  <a:pt x="287674" y="0"/>
                </a:lnTo>
                <a:lnTo>
                  <a:pt x="287674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object 341"/>
          <p:cNvSpPr/>
          <p:nvPr/>
        </p:nvSpPr>
        <p:spPr>
          <a:xfrm>
            <a:off x="3157560" y="258084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4"/>
                </a:moveTo>
                <a:lnTo>
                  <a:pt x="283824" y="287224"/>
                </a:lnTo>
                <a:lnTo>
                  <a:pt x="2838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object 342"/>
          <p:cNvSpPr/>
          <p:nvPr/>
        </p:nvSpPr>
        <p:spPr>
          <a:xfrm>
            <a:off x="315756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object 343"/>
          <p:cNvSpPr/>
          <p:nvPr/>
        </p:nvSpPr>
        <p:spPr>
          <a:xfrm>
            <a:off x="286956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object 344"/>
          <p:cNvSpPr/>
          <p:nvPr/>
        </p:nvSpPr>
        <p:spPr>
          <a:xfrm>
            <a:off x="372924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object 345"/>
          <p:cNvSpPr/>
          <p:nvPr/>
        </p:nvSpPr>
        <p:spPr>
          <a:xfrm>
            <a:off x="3441240" y="4304880"/>
            <a:ext cx="571680" cy="574200"/>
          </a:xfrm>
          <a:custGeom>
            <a:avLst/>
            <a:gdLst/>
            <a:ahLst/>
            <a:rect l="l" t="t" r="r" b="b"/>
            <a:pathLst>
              <a:path w="572135" h="574675">
                <a:moveTo>
                  <a:pt x="287705" y="287274"/>
                </a:moveTo>
                <a:lnTo>
                  <a:pt x="0" y="287274"/>
                </a:lnTo>
                <a:lnTo>
                  <a:pt x="0" y="574522"/>
                </a:lnTo>
                <a:lnTo>
                  <a:pt x="287705" y="574522"/>
                </a:lnTo>
                <a:lnTo>
                  <a:pt x="287705" y="287274"/>
                </a:lnTo>
                <a:close/>
              </a:path>
              <a:path w="572135" h="574675">
                <a:moveTo>
                  <a:pt x="571627" y="0"/>
                </a:moveTo>
                <a:lnTo>
                  <a:pt x="287782" y="0"/>
                </a:lnTo>
                <a:lnTo>
                  <a:pt x="287782" y="287223"/>
                </a:lnTo>
                <a:lnTo>
                  <a:pt x="571627" y="287223"/>
                </a:lnTo>
                <a:lnTo>
                  <a:pt x="571627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object 346"/>
          <p:cNvSpPr/>
          <p:nvPr/>
        </p:nvSpPr>
        <p:spPr>
          <a:xfrm>
            <a:off x="430056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object 347"/>
          <p:cNvSpPr/>
          <p:nvPr/>
        </p:nvSpPr>
        <p:spPr>
          <a:xfrm>
            <a:off x="430056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0"/>
                </a:moveTo>
                <a:lnTo>
                  <a:pt x="287674" y="0"/>
                </a:lnTo>
                <a:lnTo>
                  <a:pt x="287674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object 348"/>
          <p:cNvSpPr/>
          <p:nvPr/>
        </p:nvSpPr>
        <p:spPr>
          <a:xfrm>
            <a:off x="401292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object 349"/>
          <p:cNvSpPr/>
          <p:nvPr/>
        </p:nvSpPr>
        <p:spPr>
          <a:xfrm>
            <a:off x="401292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object 350"/>
          <p:cNvSpPr/>
          <p:nvPr/>
        </p:nvSpPr>
        <p:spPr>
          <a:xfrm>
            <a:off x="831744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object 351"/>
          <p:cNvSpPr/>
          <p:nvPr/>
        </p:nvSpPr>
        <p:spPr>
          <a:xfrm>
            <a:off x="487620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object 352"/>
          <p:cNvSpPr/>
          <p:nvPr/>
        </p:nvSpPr>
        <p:spPr>
          <a:xfrm>
            <a:off x="458820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object 353"/>
          <p:cNvSpPr/>
          <p:nvPr/>
        </p:nvSpPr>
        <p:spPr>
          <a:xfrm>
            <a:off x="545148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object 354"/>
          <p:cNvSpPr/>
          <p:nvPr/>
        </p:nvSpPr>
        <p:spPr>
          <a:xfrm>
            <a:off x="545148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object 355"/>
          <p:cNvSpPr/>
          <p:nvPr/>
        </p:nvSpPr>
        <p:spPr>
          <a:xfrm>
            <a:off x="516384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264224"/>
                </a:moveTo>
                <a:lnTo>
                  <a:pt x="287699" y="264224"/>
                </a:lnTo>
                <a:lnTo>
                  <a:pt x="287699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object 356"/>
          <p:cNvSpPr/>
          <p:nvPr/>
        </p:nvSpPr>
        <p:spPr>
          <a:xfrm>
            <a:off x="602712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object 357"/>
          <p:cNvSpPr/>
          <p:nvPr/>
        </p:nvSpPr>
        <p:spPr>
          <a:xfrm>
            <a:off x="573948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object 358"/>
          <p:cNvSpPr/>
          <p:nvPr/>
        </p:nvSpPr>
        <p:spPr>
          <a:xfrm>
            <a:off x="573948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object 359"/>
          <p:cNvSpPr/>
          <p:nvPr/>
        </p:nvSpPr>
        <p:spPr>
          <a:xfrm>
            <a:off x="660276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object 360"/>
          <p:cNvSpPr/>
          <p:nvPr/>
        </p:nvSpPr>
        <p:spPr>
          <a:xfrm>
            <a:off x="631476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object 361"/>
          <p:cNvSpPr/>
          <p:nvPr/>
        </p:nvSpPr>
        <p:spPr>
          <a:xfrm>
            <a:off x="717048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object 362"/>
          <p:cNvSpPr/>
          <p:nvPr/>
        </p:nvSpPr>
        <p:spPr>
          <a:xfrm>
            <a:off x="717048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object 363"/>
          <p:cNvSpPr/>
          <p:nvPr/>
        </p:nvSpPr>
        <p:spPr>
          <a:xfrm>
            <a:off x="688248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object 364"/>
          <p:cNvSpPr/>
          <p:nvPr/>
        </p:nvSpPr>
        <p:spPr>
          <a:xfrm>
            <a:off x="688248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object 365"/>
          <p:cNvSpPr/>
          <p:nvPr/>
        </p:nvSpPr>
        <p:spPr>
          <a:xfrm>
            <a:off x="7745760" y="4879440"/>
            <a:ext cx="283320" cy="264600"/>
          </a:xfrm>
          <a:custGeom>
            <a:avLst/>
            <a:gdLst/>
            <a:ahLst/>
            <a:rect l="l" t="t" r="r" b="b"/>
            <a:pathLst>
              <a:path w="283845" h="264795">
                <a:moveTo>
                  <a:pt x="0" y="264224"/>
                </a:moveTo>
                <a:lnTo>
                  <a:pt x="283824" y="264224"/>
                </a:lnTo>
                <a:lnTo>
                  <a:pt x="28382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object 366"/>
          <p:cNvSpPr/>
          <p:nvPr/>
        </p:nvSpPr>
        <p:spPr>
          <a:xfrm>
            <a:off x="774576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object 367"/>
          <p:cNvSpPr/>
          <p:nvPr/>
        </p:nvSpPr>
        <p:spPr>
          <a:xfrm>
            <a:off x="745812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object 368"/>
          <p:cNvSpPr/>
          <p:nvPr/>
        </p:nvSpPr>
        <p:spPr>
          <a:xfrm>
            <a:off x="831744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object 369"/>
          <p:cNvSpPr/>
          <p:nvPr/>
        </p:nvSpPr>
        <p:spPr>
          <a:xfrm>
            <a:off x="8029800" y="2868120"/>
            <a:ext cx="571680" cy="574200"/>
          </a:xfrm>
          <a:custGeom>
            <a:avLst/>
            <a:gdLst/>
            <a:ahLst/>
            <a:rect l="l" t="t" r="r" b="b"/>
            <a:pathLst>
              <a:path w="572134" h="574675">
                <a:moveTo>
                  <a:pt x="287705" y="0"/>
                </a:moveTo>
                <a:lnTo>
                  <a:pt x="0" y="0"/>
                </a:lnTo>
                <a:lnTo>
                  <a:pt x="0" y="287235"/>
                </a:lnTo>
                <a:lnTo>
                  <a:pt x="287705" y="287235"/>
                </a:lnTo>
                <a:lnTo>
                  <a:pt x="287705" y="0"/>
                </a:lnTo>
                <a:close/>
              </a:path>
              <a:path w="572134" h="574675">
                <a:moveTo>
                  <a:pt x="571627" y="287286"/>
                </a:moveTo>
                <a:lnTo>
                  <a:pt x="287769" y="287286"/>
                </a:lnTo>
                <a:lnTo>
                  <a:pt x="287769" y="574509"/>
                </a:lnTo>
                <a:lnTo>
                  <a:pt x="571627" y="574509"/>
                </a:lnTo>
                <a:lnTo>
                  <a:pt x="571627" y="287286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object 370"/>
          <p:cNvSpPr/>
          <p:nvPr/>
        </p:nvSpPr>
        <p:spPr>
          <a:xfrm>
            <a:off x="8889120" y="4591800"/>
            <a:ext cx="254880" cy="287280"/>
          </a:xfrm>
          <a:custGeom>
            <a:avLst/>
            <a:gdLst/>
            <a:ahLst/>
            <a:rect l="l" t="t" r="r" b="b"/>
            <a:pathLst>
              <a:path w="255270" h="287654">
                <a:moveTo>
                  <a:pt x="0" y="287249"/>
                </a:moveTo>
                <a:lnTo>
                  <a:pt x="254924" y="287249"/>
                </a:lnTo>
                <a:lnTo>
                  <a:pt x="2549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object 371"/>
          <p:cNvSpPr/>
          <p:nvPr/>
        </p:nvSpPr>
        <p:spPr>
          <a:xfrm>
            <a:off x="8889120" y="258084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0" y="287224"/>
                </a:moveTo>
                <a:lnTo>
                  <a:pt x="254924" y="287224"/>
                </a:lnTo>
                <a:lnTo>
                  <a:pt x="2549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object 372"/>
          <p:cNvSpPr/>
          <p:nvPr/>
        </p:nvSpPr>
        <p:spPr>
          <a:xfrm>
            <a:off x="860148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object 373"/>
          <p:cNvSpPr/>
          <p:nvPr/>
        </p:nvSpPr>
        <p:spPr>
          <a:xfrm>
            <a:off x="860148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4fb88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object 374"/>
          <p:cNvSpPr/>
          <p:nvPr/>
        </p:nvSpPr>
        <p:spPr>
          <a:xfrm>
            <a:off x="28764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object 375"/>
          <p:cNvSpPr/>
          <p:nvPr/>
        </p:nvSpPr>
        <p:spPr>
          <a:xfrm>
            <a:off x="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object 376"/>
          <p:cNvSpPr/>
          <p:nvPr/>
        </p:nvSpPr>
        <p:spPr>
          <a:xfrm>
            <a:off x="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object 377"/>
          <p:cNvSpPr/>
          <p:nvPr/>
        </p:nvSpPr>
        <p:spPr>
          <a:xfrm>
            <a:off x="86328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object 378"/>
          <p:cNvSpPr/>
          <p:nvPr/>
        </p:nvSpPr>
        <p:spPr>
          <a:xfrm>
            <a:off x="57564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object 379"/>
          <p:cNvSpPr/>
          <p:nvPr/>
        </p:nvSpPr>
        <p:spPr>
          <a:xfrm>
            <a:off x="115092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object 380"/>
          <p:cNvSpPr/>
          <p:nvPr/>
        </p:nvSpPr>
        <p:spPr>
          <a:xfrm>
            <a:off x="115092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object 381"/>
          <p:cNvSpPr/>
          <p:nvPr/>
        </p:nvSpPr>
        <p:spPr>
          <a:xfrm>
            <a:off x="2014200" y="0"/>
            <a:ext cx="279720" cy="282960"/>
          </a:xfrm>
          <a:custGeom>
            <a:avLst/>
            <a:gdLst/>
            <a:ahLst/>
            <a:rect l="l" t="t" r="r" b="b"/>
            <a:pathLst>
              <a:path w="280035" h="283210">
                <a:moveTo>
                  <a:pt x="0" y="282679"/>
                </a:moveTo>
                <a:lnTo>
                  <a:pt x="279939" y="282679"/>
                </a:lnTo>
                <a:lnTo>
                  <a:pt x="279939" y="0"/>
                </a:lnTo>
                <a:lnTo>
                  <a:pt x="0" y="0"/>
                </a:lnTo>
                <a:lnTo>
                  <a:pt x="0" y="28267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object 382"/>
          <p:cNvSpPr/>
          <p:nvPr/>
        </p:nvSpPr>
        <p:spPr>
          <a:xfrm>
            <a:off x="201420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object 383"/>
          <p:cNvSpPr/>
          <p:nvPr/>
        </p:nvSpPr>
        <p:spPr>
          <a:xfrm>
            <a:off x="172656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object 384"/>
          <p:cNvSpPr/>
          <p:nvPr/>
        </p:nvSpPr>
        <p:spPr>
          <a:xfrm>
            <a:off x="172656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object 385"/>
          <p:cNvSpPr/>
          <p:nvPr/>
        </p:nvSpPr>
        <p:spPr>
          <a:xfrm>
            <a:off x="258192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object 386"/>
          <p:cNvSpPr/>
          <p:nvPr/>
        </p:nvSpPr>
        <p:spPr>
          <a:xfrm>
            <a:off x="258192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object 387"/>
          <p:cNvSpPr/>
          <p:nvPr/>
        </p:nvSpPr>
        <p:spPr>
          <a:xfrm>
            <a:off x="229428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object 388"/>
          <p:cNvSpPr/>
          <p:nvPr/>
        </p:nvSpPr>
        <p:spPr>
          <a:xfrm>
            <a:off x="3157560" y="85716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24" y="287229"/>
                </a:lnTo>
                <a:lnTo>
                  <a:pt x="2838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object 389"/>
          <p:cNvSpPr/>
          <p:nvPr/>
        </p:nvSpPr>
        <p:spPr>
          <a:xfrm>
            <a:off x="286956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object 390"/>
          <p:cNvSpPr/>
          <p:nvPr/>
        </p:nvSpPr>
        <p:spPr>
          <a:xfrm>
            <a:off x="372924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object 391"/>
          <p:cNvSpPr/>
          <p:nvPr/>
        </p:nvSpPr>
        <p:spPr>
          <a:xfrm>
            <a:off x="344124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object 392"/>
          <p:cNvSpPr/>
          <p:nvPr/>
        </p:nvSpPr>
        <p:spPr>
          <a:xfrm>
            <a:off x="3445200" y="22939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6"/>
                </a:moveTo>
                <a:lnTo>
                  <a:pt x="283849" y="287226"/>
                </a:lnTo>
                <a:lnTo>
                  <a:pt x="283849" y="0"/>
                </a:lnTo>
                <a:lnTo>
                  <a:pt x="0" y="0"/>
                </a:lnTo>
                <a:lnTo>
                  <a:pt x="0" y="287226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object 393"/>
          <p:cNvSpPr/>
          <p:nvPr/>
        </p:nvSpPr>
        <p:spPr>
          <a:xfrm>
            <a:off x="430056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object 394"/>
          <p:cNvSpPr/>
          <p:nvPr/>
        </p:nvSpPr>
        <p:spPr>
          <a:xfrm>
            <a:off x="430056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object 395"/>
          <p:cNvSpPr/>
          <p:nvPr/>
        </p:nvSpPr>
        <p:spPr>
          <a:xfrm>
            <a:off x="4016880" y="28260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object 396"/>
          <p:cNvSpPr/>
          <p:nvPr/>
        </p:nvSpPr>
        <p:spPr>
          <a:xfrm>
            <a:off x="401292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object 397"/>
          <p:cNvSpPr/>
          <p:nvPr/>
        </p:nvSpPr>
        <p:spPr>
          <a:xfrm>
            <a:off x="860148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object 398"/>
          <p:cNvSpPr/>
          <p:nvPr/>
        </p:nvSpPr>
        <p:spPr>
          <a:xfrm>
            <a:off x="8889120" y="143172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25492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54924" y="0"/>
                </a:lnTo>
                <a:lnTo>
                  <a:pt x="25492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object 399"/>
          <p:cNvSpPr/>
          <p:nvPr/>
        </p:nvSpPr>
        <p:spPr>
          <a:xfrm>
            <a:off x="8889120" y="85716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25492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54924" y="0"/>
                </a:lnTo>
                <a:lnTo>
                  <a:pt x="25492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object 400"/>
          <p:cNvSpPr/>
          <p:nvPr/>
        </p:nvSpPr>
        <p:spPr>
          <a:xfrm>
            <a:off x="802584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object 401"/>
          <p:cNvSpPr/>
          <p:nvPr/>
        </p:nvSpPr>
        <p:spPr>
          <a:xfrm>
            <a:off x="831348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object 402"/>
          <p:cNvSpPr/>
          <p:nvPr/>
        </p:nvSpPr>
        <p:spPr>
          <a:xfrm>
            <a:off x="773820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object 403"/>
          <p:cNvSpPr/>
          <p:nvPr/>
        </p:nvSpPr>
        <p:spPr>
          <a:xfrm>
            <a:off x="773820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object 404"/>
          <p:cNvSpPr/>
          <p:nvPr/>
        </p:nvSpPr>
        <p:spPr>
          <a:xfrm>
            <a:off x="6882480" y="2293920"/>
            <a:ext cx="279720" cy="287280"/>
          </a:xfrm>
          <a:custGeom>
            <a:avLst/>
            <a:gdLst/>
            <a:ahLst/>
            <a:rect l="l" t="t" r="r" b="b"/>
            <a:pathLst>
              <a:path w="280034" h="287655">
                <a:moveTo>
                  <a:pt x="0" y="287226"/>
                </a:moveTo>
                <a:lnTo>
                  <a:pt x="279949" y="287226"/>
                </a:lnTo>
                <a:lnTo>
                  <a:pt x="279949" y="0"/>
                </a:lnTo>
                <a:lnTo>
                  <a:pt x="0" y="0"/>
                </a:lnTo>
                <a:lnTo>
                  <a:pt x="0" y="287226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object 405"/>
          <p:cNvSpPr/>
          <p:nvPr/>
        </p:nvSpPr>
        <p:spPr>
          <a:xfrm>
            <a:off x="687492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object 406"/>
          <p:cNvSpPr/>
          <p:nvPr/>
        </p:nvSpPr>
        <p:spPr>
          <a:xfrm>
            <a:off x="716256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object 407"/>
          <p:cNvSpPr/>
          <p:nvPr/>
        </p:nvSpPr>
        <p:spPr>
          <a:xfrm>
            <a:off x="716256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object 408"/>
          <p:cNvSpPr/>
          <p:nvPr/>
        </p:nvSpPr>
        <p:spPr>
          <a:xfrm>
            <a:off x="630720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object 409"/>
          <p:cNvSpPr/>
          <p:nvPr/>
        </p:nvSpPr>
        <p:spPr>
          <a:xfrm>
            <a:off x="630720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object 410"/>
          <p:cNvSpPr/>
          <p:nvPr/>
        </p:nvSpPr>
        <p:spPr>
          <a:xfrm>
            <a:off x="659484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object 411"/>
          <p:cNvSpPr/>
          <p:nvPr/>
        </p:nvSpPr>
        <p:spPr>
          <a:xfrm>
            <a:off x="5735520" y="14317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24" y="287229"/>
                </a:lnTo>
                <a:lnTo>
                  <a:pt x="283824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object 412"/>
          <p:cNvSpPr/>
          <p:nvPr/>
        </p:nvSpPr>
        <p:spPr>
          <a:xfrm>
            <a:off x="601920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object 413"/>
          <p:cNvSpPr/>
          <p:nvPr/>
        </p:nvSpPr>
        <p:spPr>
          <a:xfrm>
            <a:off x="515988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object 414"/>
          <p:cNvSpPr/>
          <p:nvPr/>
        </p:nvSpPr>
        <p:spPr>
          <a:xfrm>
            <a:off x="544788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object 415"/>
          <p:cNvSpPr/>
          <p:nvPr/>
        </p:nvSpPr>
        <p:spPr>
          <a:xfrm>
            <a:off x="5447880" y="0"/>
            <a:ext cx="283320" cy="282960"/>
          </a:xfrm>
          <a:custGeom>
            <a:avLst/>
            <a:gdLst/>
            <a:ahLst/>
            <a:rect l="l" t="t" r="r" b="b"/>
            <a:pathLst>
              <a:path w="283845" h="283210">
                <a:moveTo>
                  <a:pt x="0" y="282679"/>
                </a:moveTo>
                <a:lnTo>
                  <a:pt x="283849" y="282679"/>
                </a:lnTo>
                <a:lnTo>
                  <a:pt x="283849" y="0"/>
                </a:lnTo>
                <a:lnTo>
                  <a:pt x="0" y="0"/>
                </a:lnTo>
                <a:lnTo>
                  <a:pt x="0" y="28267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object 416"/>
          <p:cNvSpPr/>
          <p:nvPr/>
        </p:nvSpPr>
        <p:spPr>
          <a:xfrm>
            <a:off x="458820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object 417"/>
          <p:cNvSpPr/>
          <p:nvPr/>
        </p:nvSpPr>
        <p:spPr>
          <a:xfrm>
            <a:off x="458820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object 418"/>
          <p:cNvSpPr/>
          <p:nvPr/>
        </p:nvSpPr>
        <p:spPr>
          <a:xfrm>
            <a:off x="4876200" y="200628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9"/>
                </a:moveTo>
                <a:lnTo>
                  <a:pt x="283849" y="287229"/>
                </a:lnTo>
                <a:lnTo>
                  <a:pt x="283849" y="0"/>
                </a:lnTo>
                <a:lnTo>
                  <a:pt x="0" y="0"/>
                </a:lnTo>
                <a:lnTo>
                  <a:pt x="0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object 419"/>
          <p:cNvSpPr/>
          <p:nvPr/>
        </p:nvSpPr>
        <p:spPr>
          <a:xfrm>
            <a:off x="4876200" y="2826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object 420"/>
          <p:cNvSpPr/>
          <p:nvPr/>
        </p:nvSpPr>
        <p:spPr>
          <a:xfrm>
            <a:off x="28764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object 421"/>
          <p:cNvSpPr/>
          <p:nvPr/>
        </p:nvSpPr>
        <p:spPr>
          <a:xfrm>
            <a:off x="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object 422"/>
          <p:cNvSpPr/>
          <p:nvPr/>
        </p:nvSpPr>
        <p:spPr>
          <a:xfrm>
            <a:off x="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object 423"/>
          <p:cNvSpPr/>
          <p:nvPr/>
        </p:nvSpPr>
        <p:spPr>
          <a:xfrm>
            <a:off x="863280" y="31554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object 424"/>
          <p:cNvSpPr/>
          <p:nvPr/>
        </p:nvSpPr>
        <p:spPr>
          <a:xfrm>
            <a:off x="57564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object 425"/>
          <p:cNvSpPr/>
          <p:nvPr/>
        </p:nvSpPr>
        <p:spPr>
          <a:xfrm>
            <a:off x="115092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object 426"/>
          <p:cNvSpPr/>
          <p:nvPr/>
        </p:nvSpPr>
        <p:spPr>
          <a:xfrm>
            <a:off x="115092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object 427"/>
          <p:cNvSpPr/>
          <p:nvPr/>
        </p:nvSpPr>
        <p:spPr>
          <a:xfrm>
            <a:off x="2014200" y="2580840"/>
            <a:ext cx="279720" cy="287280"/>
          </a:xfrm>
          <a:custGeom>
            <a:avLst/>
            <a:gdLst/>
            <a:ahLst/>
            <a:rect l="l" t="t" r="r" b="b"/>
            <a:pathLst>
              <a:path w="280035" h="287655">
                <a:moveTo>
                  <a:pt x="0" y="287224"/>
                </a:moveTo>
                <a:lnTo>
                  <a:pt x="279939" y="287224"/>
                </a:lnTo>
                <a:lnTo>
                  <a:pt x="27993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object 428"/>
          <p:cNvSpPr/>
          <p:nvPr/>
        </p:nvSpPr>
        <p:spPr>
          <a:xfrm>
            <a:off x="201420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object 429"/>
          <p:cNvSpPr/>
          <p:nvPr/>
        </p:nvSpPr>
        <p:spPr>
          <a:xfrm>
            <a:off x="172656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object 430"/>
          <p:cNvSpPr/>
          <p:nvPr/>
        </p:nvSpPr>
        <p:spPr>
          <a:xfrm>
            <a:off x="172656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object 431"/>
          <p:cNvSpPr/>
          <p:nvPr/>
        </p:nvSpPr>
        <p:spPr>
          <a:xfrm>
            <a:off x="258192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object 432"/>
          <p:cNvSpPr/>
          <p:nvPr/>
        </p:nvSpPr>
        <p:spPr>
          <a:xfrm>
            <a:off x="258192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0"/>
                </a:moveTo>
                <a:lnTo>
                  <a:pt x="287674" y="0"/>
                </a:lnTo>
                <a:lnTo>
                  <a:pt x="287674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object 433"/>
          <p:cNvSpPr/>
          <p:nvPr/>
        </p:nvSpPr>
        <p:spPr>
          <a:xfrm>
            <a:off x="229428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object 434"/>
          <p:cNvSpPr/>
          <p:nvPr/>
        </p:nvSpPr>
        <p:spPr>
          <a:xfrm>
            <a:off x="3157560" y="344268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24" y="287249"/>
                </a:lnTo>
                <a:lnTo>
                  <a:pt x="2838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object 435"/>
          <p:cNvSpPr/>
          <p:nvPr/>
        </p:nvSpPr>
        <p:spPr>
          <a:xfrm>
            <a:off x="286956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object 436"/>
          <p:cNvSpPr/>
          <p:nvPr/>
        </p:nvSpPr>
        <p:spPr>
          <a:xfrm>
            <a:off x="372924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object 437"/>
          <p:cNvSpPr/>
          <p:nvPr/>
        </p:nvSpPr>
        <p:spPr>
          <a:xfrm>
            <a:off x="344124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object 438"/>
          <p:cNvSpPr/>
          <p:nvPr/>
        </p:nvSpPr>
        <p:spPr>
          <a:xfrm>
            <a:off x="3445200" y="4879440"/>
            <a:ext cx="283320" cy="264600"/>
          </a:xfrm>
          <a:custGeom>
            <a:avLst/>
            <a:gdLst/>
            <a:ahLst/>
            <a:rect l="l" t="t" r="r" b="b"/>
            <a:pathLst>
              <a:path w="283845" h="264795">
                <a:moveTo>
                  <a:pt x="0" y="264224"/>
                </a:moveTo>
                <a:lnTo>
                  <a:pt x="283849" y="264224"/>
                </a:lnTo>
                <a:lnTo>
                  <a:pt x="283849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object 439"/>
          <p:cNvSpPr/>
          <p:nvPr/>
        </p:nvSpPr>
        <p:spPr>
          <a:xfrm>
            <a:off x="430056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object 440"/>
          <p:cNvSpPr/>
          <p:nvPr/>
        </p:nvSpPr>
        <p:spPr>
          <a:xfrm>
            <a:off x="430056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object 441"/>
          <p:cNvSpPr/>
          <p:nvPr/>
        </p:nvSpPr>
        <p:spPr>
          <a:xfrm>
            <a:off x="4016880" y="286812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object 442"/>
          <p:cNvSpPr/>
          <p:nvPr/>
        </p:nvSpPr>
        <p:spPr>
          <a:xfrm>
            <a:off x="401292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object 443"/>
          <p:cNvSpPr/>
          <p:nvPr/>
        </p:nvSpPr>
        <p:spPr>
          <a:xfrm>
            <a:off x="487620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object 444"/>
          <p:cNvSpPr/>
          <p:nvPr/>
        </p:nvSpPr>
        <p:spPr>
          <a:xfrm>
            <a:off x="458820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object 445"/>
          <p:cNvSpPr/>
          <p:nvPr/>
        </p:nvSpPr>
        <p:spPr>
          <a:xfrm>
            <a:off x="458820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object 446"/>
          <p:cNvSpPr/>
          <p:nvPr/>
        </p:nvSpPr>
        <p:spPr>
          <a:xfrm>
            <a:off x="545148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object 447"/>
          <p:cNvSpPr/>
          <p:nvPr/>
        </p:nvSpPr>
        <p:spPr>
          <a:xfrm>
            <a:off x="516384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object 448"/>
          <p:cNvSpPr/>
          <p:nvPr/>
        </p:nvSpPr>
        <p:spPr>
          <a:xfrm>
            <a:off x="573948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object 449"/>
          <p:cNvSpPr/>
          <p:nvPr/>
        </p:nvSpPr>
        <p:spPr>
          <a:xfrm>
            <a:off x="573948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object 450"/>
          <p:cNvSpPr/>
          <p:nvPr/>
        </p:nvSpPr>
        <p:spPr>
          <a:xfrm>
            <a:off x="6602760" y="4879440"/>
            <a:ext cx="279720" cy="264600"/>
          </a:xfrm>
          <a:custGeom>
            <a:avLst/>
            <a:gdLst/>
            <a:ahLst/>
            <a:rect l="l" t="t" r="r" b="b"/>
            <a:pathLst>
              <a:path w="280034" h="264795">
                <a:moveTo>
                  <a:pt x="0" y="264224"/>
                </a:moveTo>
                <a:lnTo>
                  <a:pt x="279949" y="264224"/>
                </a:lnTo>
                <a:lnTo>
                  <a:pt x="279949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object 451"/>
          <p:cNvSpPr/>
          <p:nvPr/>
        </p:nvSpPr>
        <p:spPr>
          <a:xfrm>
            <a:off x="660276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object 452"/>
          <p:cNvSpPr/>
          <p:nvPr/>
        </p:nvSpPr>
        <p:spPr>
          <a:xfrm>
            <a:off x="631476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object 453"/>
          <p:cNvSpPr/>
          <p:nvPr/>
        </p:nvSpPr>
        <p:spPr>
          <a:xfrm>
            <a:off x="6314760" y="31554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object 454"/>
          <p:cNvSpPr/>
          <p:nvPr/>
        </p:nvSpPr>
        <p:spPr>
          <a:xfrm>
            <a:off x="7170480" y="31554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object 455"/>
          <p:cNvSpPr/>
          <p:nvPr/>
        </p:nvSpPr>
        <p:spPr>
          <a:xfrm>
            <a:off x="717048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object 456"/>
          <p:cNvSpPr/>
          <p:nvPr/>
        </p:nvSpPr>
        <p:spPr>
          <a:xfrm>
            <a:off x="688248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object 457"/>
          <p:cNvSpPr/>
          <p:nvPr/>
        </p:nvSpPr>
        <p:spPr>
          <a:xfrm>
            <a:off x="7745760" y="401724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24" y="287249"/>
                </a:lnTo>
                <a:lnTo>
                  <a:pt x="283824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object 458"/>
          <p:cNvSpPr/>
          <p:nvPr/>
        </p:nvSpPr>
        <p:spPr>
          <a:xfrm>
            <a:off x="745812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object 459"/>
          <p:cNvSpPr/>
          <p:nvPr/>
        </p:nvSpPr>
        <p:spPr>
          <a:xfrm>
            <a:off x="831744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object 460"/>
          <p:cNvSpPr/>
          <p:nvPr/>
        </p:nvSpPr>
        <p:spPr>
          <a:xfrm>
            <a:off x="802980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object 461"/>
          <p:cNvSpPr/>
          <p:nvPr/>
        </p:nvSpPr>
        <p:spPr>
          <a:xfrm>
            <a:off x="8033400" y="2580840"/>
            <a:ext cx="283320" cy="287280"/>
          </a:xfrm>
          <a:custGeom>
            <a:avLst/>
            <a:gdLst/>
            <a:ahLst/>
            <a:rect l="l" t="t" r="r" b="b"/>
            <a:pathLst>
              <a:path w="283845" h="287655">
                <a:moveTo>
                  <a:pt x="0" y="287224"/>
                </a:moveTo>
                <a:lnTo>
                  <a:pt x="283849" y="287224"/>
                </a:lnTo>
                <a:lnTo>
                  <a:pt x="283849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object 462"/>
          <p:cNvSpPr/>
          <p:nvPr/>
        </p:nvSpPr>
        <p:spPr>
          <a:xfrm>
            <a:off x="8889120" y="4879440"/>
            <a:ext cx="254880" cy="264600"/>
          </a:xfrm>
          <a:custGeom>
            <a:avLst/>
            <a:gdLst/>
            <a:ahLst/>
            <a:rect l="l" t="t" r="r" b="b"/>
            <a:pathLst>
              <a:path w="255270" h="264795">
                <a:moveTo>
                  <a:pt x="0" y="264224"/>
                </a:moveTo>
                <a:lnTo>
                  <a:pt x="254924" y="264224"/>
                </a:lnTo>
                <a:lnTo>
                  <a:pt x="25492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object 463"/>
          <p:cNvSpPr/>
          <p:nvPr/>
        </p:nvSpPr>
        <p:spPr>
          <a:xfrm>
            <a:off x="8889120" y="3155400"/>
            <a:ext cx="254880" cy="287280"/>
          </a:xfrm>
          <a:custGeom>
            <a:avLst/>
            <a:gdLst/>
            <a:ahLst/>
            <a:rect l="l" t="t" r="r" b="b"/>
            <a:pathLst>
              <a:path w="255270" h="287654">
                <a:moveTo>
                  <a:pt x="0" y="287224"/>
                </a:moveTo>
                <a:lnTo>
                  <a:pt x="254924" y="287224"/>
                </a:lnTo>
                <a:lnTo>
                  <a:pt x="2549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object 464"/>
          <p:cNvSpPr/>
          <p:nvPr/>
        </p:nvSpPr>
        <p:spPr>
          <a:xfrm>
            <a:off x="8605080" y="4591800"/>
            <a:ext cx="283320" cy="287280"/>
          </a:xfrm>
          <a:custGeom>
            <a:avLst/>
            <a:gdLst/>
            <a:ahLst/>
            <a:rect l="l" t="t" r="r" b="b"/>
            <a:pathLst>
              <a:path w="283845" h="287654">
                <a:moveTo>
                  <a:pt x="0" y="287249"/>
                </a:moveTo>
                <a:lnTo>
                  <a:pt x="283849" y="287249"/>
                </a:lnTo>
                <a:lnTo>
                  <a:pt x="283849" y="0"/>
                </a:lnTo>
                <a:lnTo>
                  <a:pt x="0" y="0"/>
                </a:lnTo>
                <a:lnTo>
                  <a:pt x="0" y="287249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object 465"/>
          <p:cNvSpPr/>
          <p:nvPr/>
        </p:nvSpPr>
        <p:spPr>
          <a:xfrm>
            <a:off x="860148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26858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object 466"/>
          <p:cNvSpPr/>
          <p:nvPr/>
        </p:nvSpPr>
        <p:spPr>
          <a:xfrm>
            <a:off x="401292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object 467"/>
          <p:cNvSpPr/>
          <p:nvPr/>
        </p:nvSpPr>
        <p:spPr>
          <a:xfrm>
            <a:off x="28764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object 468"/>
          <p:cNvSpPr/>
          <p:nvPr/>
        </p:nvSpPr>
        <p:spPr>
          <a:xfrm>
            <a:off x="287640" y="20062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object 469"/>
          <p:cNvSpPr/>
          <p:nvPr/>
        </p:nvSpPr>
        <p:spPr>
          <a:xfrm>
            <a:off x="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object 470"/>
          <p:cNvSpPr/>
          <p:nvPr/>
        </p:nvSpPr>
        <p:spPr>
          <a:xfrm>
            <a:off x="86328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object 471"/>
          <p:cNvSpPr/>
          <p:nvPr/>
        </p:nvSpPr>
        <p:spPr>
          <a:xfrm>
            <a:off x="86328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6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object 472"/>
          <p:cNvSpPr/>
          <p:nvPr/>
        </p:nvSpPr>
        <p:spPr>
          <a:xfrm>
            <a:off x="575640" y="56988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object 473"/>
          <p:cNvSpPr/>
          <p:nvPr/>
        </p:nvSpPr>
        <p:spPr>
          <a:xfrm>
            <a:off x="1150920" y="569880"/>
            <a:ext cx="575640" cy="574200"/>
          </a:xfrm>
          <a:custGeom>
            <a:avLst/>
            <a:gdLst/>
            <a:ahLst/>
            <a:rect l="l" t="t" r="r" b="b"/>
            <a:pathLst>
              <a:path w="575944" h="574675">
                <a:moveTo>
                  <a:pt x="287680" y="0"/>
                </a:moveTo>
                <a:lnTo>
                  <a:pt x="0" y="0"/>
                </a:lnTo>
                <a:lnTo>
                  <a:pt x="0" y="287235"/>
                </a:lnTo>
                <a:lnTo>
                  <a:pt x="287680" y="287235"/>
                </a:lnTo>
                <a:lnTo>
                  <a:pt x="287680" y="0"/>
                </a:lnTo>
                <a:close/>
              </a:path>
              <a:path w="575944" h="574675">
                <a:moveTo>
                  <a:pt x="575437" y="287286"/>
                </a:moveTo>
                <a:lnTo>
                  <a:pt x="287756" y="287286"/>
                </a:lnTo>
                <a:lnTo>
                  <a:pt x="287756" y="574522"/>
                </a:lnTo>
                <a:lnTo>
                  <a:pt x="575437" y="574522"/>
                </a:lnTo>
                <a:lnTo>
                  <a:pt x="575437" y="287286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object 474"/>
          <p:cNvSpPr/>
          <p:nvPr/>
        </p:nvSpPr>
        <p:spPr>
          <a:xfrm>
            <a:off x="115092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object 475"/>
          <p:cNvSpPr/>
          <p:nvPr/>
        </p:nvSpPr>
        <p:spPr>
          <a:xfrm>
            <a:off x="201420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object 476"/>
          <p:cNvSpPr/>
          <p:nvPr/>
        </p:nvSpPr>
        <p:spPr>
          <a:xfrm>
            <a:off x="172656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object 477"/>
          <p:cNvSpPr/>
          <p:nvPr/>
        </p:nvSpPr>
        <p:spPr>
          <a:xfrm>
            <a:off x="1726560" y="20062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81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object 478"/>
          <p:cNvSpPr/>
          <p:nvPr/>
        </p:nvSpPr>
        <p:spPr>
          <a:xfrm>
            <a:off x="2294280" y="1431720"/>
            <a:ext cx="575640" cy="574200"/>
          </a:xfrm>
          <a:custGeom>
            <a:avLst/>
            <a:gdLst/>
            <a:ahLst/>
            <a:rect l="l" t="t" r="r" b="b"/>
            <a:pathLst>
              <a:path w="575944" h="574675">
                <a:moveTo>
                  <a:pt x="287667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7667" y="574522"/>
                </a:lnTo>
                <a:lnTo>
                  <a:pt x="287667" y="287286"/>
                </a:lnTo>
                <a:close/>
              </a:path>
              <a:path w="575944" h="574675">
                <a:moveTo>
                  <a:pt x="575424" y="0"/>
                </a:moveTo>
                <a:lnTo>
                  <a:pt x="287743" y="0"/>
                </a:lnTo>
                <a:lnTo>
                  <a:pt x="287743" y="287235"/>
                </a:lnTo>
                <a:lnTo>
                  <a:pt x="575424" y="287235"/>
                </a:lnTo>
                <a:lnTo>
                  <a:pt x="575424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object 479"/>
          <p:cNvSpPr/>
          <p:nvPr/>
        </p:nvSpPr>
        <p:spPr>
          <a:xfrm>
            <a:off x="3157560" y="22939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object 480"/>
          <p:cNvSpPr/>
          <p:nvPr/>
        </p:nvSpPr>
        <p:spPr>
          <a:xfrm>
            <a:off x="286956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object 481"/>
          <p:cNvSpPr/>
          <p:nvPr/>
        </p:nvSpPr>
        <p:spPr>
          <a:xfrm>
            <a:off x="3441240" y="0"/>
            <a:ext cx="575640" cy="569880"/>
          </a:xfrm>
          <a:custGeom>
            <a:avLst/>
            <a:gdLst/>
            <a:ahLst/>
            <a:rect l="l" t="t" r="r" b="b"/>
            <a:pathLst>
              <a:path w="575945" h="570230">
                <a:moveTo>
                  <a:pt x="287705" y="0"/>
                </a:moveTo>
                <a:lnTo>
                  <a:pt x="0" y="0"/>
                </a:lnTo>
                <a:lnTo>
                  <a:pt x="0" y="282689"/>
                </a:lnTo>
                <a:lnTo>
                  <a:pt x="287705" y="282689"/>
                </a:lnTo>
                <a:lnTo>
                  <a:pt x="287705" y="0"/>
                </a:lnTo>
                <a:close/>
              </a:path>
              <a:path w="575945" h="570230">
                <a:moveTo>
                  <a:pt x="575449" y="282740"/>
                </a:moveTo>
                <a:lnTo>
                  <a:pt x="287782" y="282740"/>
                </a:lnTo>
                <a:lnTo>
                  <a:pt x="287782" y="569976"/>
                </a:lnTo>
                <a:lnTo>
                  <a:pt x="575449" y="569976"/>
                </a:lnTo>
                <a:lnTo>
                  <a:pt x="575449" y="28274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object 482"/>
          <p:cNvSpPr/>
          <p:nvPr/>
        </p:nvSpPr>
        <p:spPr>
          <a:xfrm>
            <a:off x="3441240" y="85716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object 483"/>
          <p:cNvSpPr/>
          <p:nvPr/>
        </p:nvSpPr>
        <p:spPr>
          <a:xfrm>
            <a:off x="430056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object 484"/>
          <p:cNvSpPr/>
          <p:nvPr/>
        </p:nvSpPr>
        <p:spPr>
          <a:xfrm>
            <a:off x="401292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object 485"/>
          <p:cNvSpPr/>
          <p:nvPr/>
        </p:nvSpPr>
        <p:spPr>
          <a:xfrm>
            <a:off x="229428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object 486"/>
          <p:cNvSpPr/>
          <p:nvPr/>
        </p:nvSpPr>
        <p:spPr>
          <a:xfrm>
            <a:off x="487620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object 487"/>
          <p:cNvSpPr/>
          <p:nvPr/>
        </p:nvSpPr>
        <p:spPr>
          <a:xfrm>
            <a:off x="8601480" y="11444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object 488"/>
          <p:cNvSpPr/>
          <p:nvPr/>
        </p:nvSpPr>
        <p:spPr>
          <a:xfrm>
            <a:off x="860148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object 489"/>
          <p:cNvSpPr/>
          <p:nvPr/>
        </p:nvSpPr>
        <p:spPr>
          <a:xfrm>
            <a:off x="8889120" y="1719000"/>
            <a:ext cx="254880" cy="287280"/>
          </a:xfrm>
          <a:custGeom>
            <a:avLst/>
            <a:gdLst/>
            <a:ahLst/>
            <a:rect l="l" t="t" r="r" b="b"/>
            <a:pathLst>
              <a:path w="255270" h="287655">
                <a:moveTo>
                  <a:pt x="25492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54924" y="0"/>
                </a:lnTo>
                <a:lnTo>
                  <a:pt x="25492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object 490"/>
          <p:cNvSpPr/>
          <p:nvPr/>
        </p:nvSpPr>
        <p:spPr>
          <a:xfrm>
            <a:off x="8025840" y="14317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object 491"/>
          <p:cNvSpPr/>
          <p:nvPr/>
        </p:nvSpPr>
        <p:spPr>
          <a:xfrm>
            <a:off x="8025840" y="0"/>
            <a:ext cx="288000" cy="282960"/>
          </a:xfrm>
          <a:custGeom>
            <a:avLst/>
            <a:gdLst/>
            <a:ahLst/>
            <a:rect l="l" t="t" r="r" b="b"/>
            <a:pathLst>
              <a:path w="288290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object 492"/>
          <p:cNvSpPr/>
          <p:nvPr/>
        </p:nvSpPr>
        <p:spPr>
          <a:xfrm>
            <a:off x="831348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object 493"/>
          <p:cNvSpPr/>
          <p:nvPr/>
        </p:nvSpPr>
        <p:spPr>
          <a:xfrm>
            <a:off x="7450200" y="143172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680" y="0"/>
                </a:moveTo>
                <a:lnTo>
                  <a:pt x="0" y="0"/>
                </a:lnTo>
                <a:lnTo>
                  <a:pt x="0" y="287235"/>
                </a:lnTo>
                <a:lnTo>
                  <a:pt x="287680" y="287235"/>
                </a:lnTo>
                <a:lnTo>
                  <a:pt x="287680" y="0"/>
                </a:lnTo>
                <a:close/>
              </a:path>
              <a:path w="575945" h="574675">
                <a:moveTo>
                  <a:pt x="575424" y="287286"/>
                </a:moveTo>
                <a:lnTo>
                  <a:pt x="287756" y="287286"/>
                </a:lnTo>
                <a:lnTo>
                  <a:pt x="287756" y="574522"/>
                </a:lnTo>
                <a:lnTo>
                  <a:pt x="575424" y="574522"/>
                </a:lnTo>
                <a:lnTo>
                  <a:pt x="575424" y="287286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object 494"/>
          <p:cNvSpPr/>
          <p:nvPr/>
        </p:nvSpPr>
        <p:spPr>
          <a:xfrm>
            <a:off x="773820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object 495"/>
          <p:cNvSpPr/>
          <p:nvPr/>
        </p:nvSpPr>
        <p:spPr>
          <a:xfrm>
            <a:off x="6874920" y="85716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object 496"/>
          <p:cNvSpPr/>
          <p:nvPr/>
        </p:nvSpPr>
        <p:spPr>
          <a:xfrm>
            <a:off x="7162560" y="17190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object 497"/>
          <p:cNvSpPr/>
          <p:nvPr/>
        </p:nvSpPr>
        <p:spPr>
          <a:xfrm>
            <a:off x="7162560" y="28260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object 498"/>
          <p:cNvSpPr/>
          <p:nvPr/>
        </p:nvSpPr>
        <p:spPr>
          <a:xfrm>
            <a:off x="6307200" y="56988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667" y="287286"/>
                </a:moveTo>
                <a:lnTo>
                  <a:pt x="0" y="287286"/>
                </a:lnTo>
                <a:lnTo>
                  <a:pt x="0" y="574522"/>
                </a:lnTo>
                <a:lnTo>
                  <a:pt x="287667" y="574522"/>
                </a:lnTo>
                <a:lnTo>
                  <a:pt x="287667" y="287286"/>
                </a:lnTo>
                <a:close/>
              </a:path>
              <a:path w="575945" h="574675">
                <a:moveTo>
                  <a:pt x="575424" y="0"/>
                </a:moveTo>
                <a:lnTo>
                  <a:pt x="287743" y="0"/>
                </a:lnTo>
                <a:lnTo>
                  <a:pt x="287743" y="287235"/>
                </a:lnTo>
                <a:lnTo>
                  <a:pt x="575424" y="287235"/>
                </a:lnTo>
                <a:lnTo>
                  <a:pt x="575424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object 499"/>
          <p:cNvSpPr/>
          <p:nvPr/>
        </p:nvSpPr>
        <p:spPr>
          <a:xfrm>
            <a:off x="5731560" y="0"/>
            <a:ext cx="288000" cy="282960"/>
          </a:xfrm>
          <a:custGeom>
            <a:avLst/>
            <a:gdLst/>
            <a:ahLst/>
            <a:rect l="l" t="t" r="r" b="b"/>
            <a:pathLst>
              <a:path w="288289" h="283210">
                <a:moveTo>
                  <a:pt x="287674" y="282679"/>
                </a:moveTo>
                <a:lnTo>
                  <a:pt x="0" y="282679"/>
                </a:lnTo>
                <a:lnTo>
                  <a:pt x="0" y="0"/>
                </a:lnTo>
                <a:lnTo>
                  <a:pt x="287674" y="0"/>
                </a:lnTo>
                <a:lnTo>
                  <a:pt x="287674" y="28267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object 500"/>
          <p:cNvSpPr/>
          <p:nvPr/>
        </p:nvSpPr>
        <p:spPr>
          <a:xfrm>
            <a:off x="6019200" y="171900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object 501"/>
          <p:cNvSpPr/>
          <p:nvPr/>
        </p:nvSpPr>
        <p:spPr>
          <a:xfrm>
            <a:off x="5159880" y="200664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667" y="0"/>
                </a:moveTo>
                <a:lnTo>
                  <a:pt x="0" y="0"/>
                </a:lnTo>
                <a:lnTo>
                  <a:pt x="0" y="287235"/>
                </a:lnTo>
                <a:lnTo>
                  <a:pt x="287667" y="287235"/>
                </a:lnTo>
                <a:lnTo>
                  <a:pt x="287667" y="0"/>
                </a:lnTo>
                <a:close/>
              </a:path>
              <a:path w="575945" h="574675">
                <a:moveTo>
                  <a:pt x="575449" y="287286"/>
                </a:moveTo>
                <a:lnTo>
                  <a:pt x="287743" y="287286"/>
                </a:lnTo>
                <a:lnTo>
                  <a:pt x="287743" y="574509"/>
                </a:lnTo>
                <a:lnTo>
                  <a:pt x="575449" y="574509"/>
                </a:lnTo>
                <a:lnTo>
                  <a:pt x="575449" y="287286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object 502"/>
          <p:cNvSpPr/>
          <p:nvPr/>
        </p:nvSpPr>
        <p:spPr>
          <a:xfrm>
            <a:off x="5447880" y="14317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99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object 503"/>
          <p:cNvSpPr/>
          <p:nvPr/>
        </p:nvSpPr>
        <p:spPr>
          <a:xfrm>
            <a:off x="4588200" y="11444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object 504"/>
          <p:cNvSpPr/>
          <p:nvPr/>
        </p:nvSpPr>
        <p:spPr>
          <a:xfrm>
            <a:off x="4876200" y="56988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9"/>
                </a:moveTo>
                <a:lnTo>
                  <a:pt x="0" y="28722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object 505"/>
          <p:cNvSpPr/>
          <p:nvPr/>
        </p:nvSpPr>
        <p:spPr>
          <a:xfrm>
            <a:off x="6594840" y="22939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6"/>
                </a:moveTo>
                <a:lnTo>
                  <a:pt x="0" y="287226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6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object 506"/>
          <p:cNvSpPr/>
          <p:nvPr/>
        </p:nvSpPr>
        <p:spPr>
          <a:xfrm>
            <a:off x="401292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0"/>
                </a:moveTo>
                <a:lnTo>
                  <a:pt x="287674" y="0"/>
                </a:lnTo>
                <a:lnTo>
                  <a:pt x="287674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object 507"/>
          <p:cNvSpPr/>
          <p:nvPr/>
        </p:nvSpPr>
        <p:spPr>
          <a:xfrm>
            <a:off x="287640" y="372996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object 508"/>
          <p:cNvSpPr/>
          <p:nvPr/>
        </p:nvSpPr>
        <p:spPr>
          <a:xfrm>
            <a:off x="287640" y="45918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9" y="0"/>
                </a:lnTo>
                <a:lnTo>
                  <a:pt x="287679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object 509"/>
          <p:cNvSpPr/>
          <p:nvPr/>
        </p:nvSpPr>
        <p:spPr>
          <a:xfrm>
            <a:off x="0" y="31554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object 510"/>
          <p:cNvSpPr/>
          <p:nvPr/>
        </p:nvSpPr>
        <p:spPr>
          <a:xfrm>
            <a:off x="86328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object 511"/>
          <p:cNvSpPr/>
          <p:nvPr/>
        </p:nvSpPr>
        <p:spPr>
          <a:xfrm>
            <a:off x="86328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0"/>
                </a:moveTo>
                <a:lnTo>
                  <a:pt x="287681" y="0"/>
                </a:lnTo>
                <a:lnTo>
                  <a:pt x="287681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object 512"/>
          <p:cNvSpPr/>
          <p:nvPr/>
        </p:nvSpPr>
        <p:spPr>
          <a:xfrm>
            <a:off x="575640" y="31554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object 513"/>
          <p:cNvSpPr/>
          <p:nvPr/>
        </p:nvSpPr>
        <p:spPr>
          <a:xfrm>
            <a:off x="1150920" y="3155400"/>
            <a:ext cx="575640" cy="574200"/>
          </a:xfrm>
          <a:custGeom>
            <a:avLst/>
            <a:gdLst/>
            <a:ahLst/>
            <a:rect l="l" t="t" r="r" b="b"/>
            <a:pathLst>
              <a:path w="575944" h="574675">
                <a:moveTo>
                  <a:pt x="287680" y="0"/>
                </a:moveTo>
                <a:lnTo>
                  <a:pt x="0" y="0"/>
                </a:lnTo>
                <a:lnTo>
                  <a:pt x="0" y="287223"/>
                </a:lnTo>
                <a:lnTo>
                  <a:pt x="287680" y="287223"/>
                </a:lnTo>
                <a:lnTo>
                  <a:pt x="287680" y="0"/>
                </a:lnTo>
                <a:close/>
              </a:path>
              <a:path w="575944" h="574675">
                <a:moveTo>
                  <a:pt x="575437" y="287274"/>
                </a:moveTo>
                <a:lnTo>
                  <a:pt x="287756" y="287274"/>
                </a:lnTo>
                <a:lnTo>
                  <a:pt x="287756" y="574522"/>
                </a:lnTo>
                <a:lnTo>
                  <a:pt x="575437" y="574522"/>
                </a:lnTo>
                <a:lnTo>
                  <a:pt x="575437" y="28727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object 514"/>
          <p:cNvSpPr/>
          <p:nvPr/>
        </p:nvSpPr>
        <p:spPr>
          <a:xfrm>
            <a:off x="115092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object 515"/>
          <p:cNvSpPr/>
          <p:nvPr/>
        </p:nvSpPr>
        <p:spPr>
          <a:xfrm>
            <a:off x="201420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object 516"/>
          <p:cNvSpPr/>
          <p:nvPr/>
        </p:nvSpPr>
        <p:spPr>
          <a:xfrm>
            <a:off x="172656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object 517"/>
          <p:cNvSpPr/>
          <p:nvPr/>
        </p:nvSpPr>
        <p:spPr>
          <a:xfrm>
            <a:off x="1726560" y="45918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81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81" y="0"/>
                </a:lnTo>
                <a:lnTo>
                  <a:pt x="287681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object 518"/>
          <p:cNvSpPr/>
          <p:nvPr/>
        </p:nvSpPr>
        <p:spPr>
          <a:xfrm>
            <a:off x="2294280" y="4017240"/>
            <a:ext cx="575640" cy="574200"/>
          </a:xfrm>
          <a:custGeom>
            <a:avLst/>
            <a:gdLst/>
            <a:ahLst/>
            <a:rect l="l" t="t" r="r" b="b"/>
            <a:pathLst>
              <a:path w="575944" h="574675">
                <a:moveTo>
                  <a:pt x="287667" y="287299"/>
                </a:moveTo>
                <a:lnTo>
                  <a:pt x="0" y="287299"/>
                </a:lnTo>
                <a:lnTo>
                  <a:pt x="0" y="574522"/>
                </a:lnTo>
                <a:lnTo>
                  <a:pt x="287667" y="574522"/>
                </a:lnTo>
                <a:lnTo>
                  <a:pt x="287667" y="287299"/>
                </a:lnTo>
                <a:close/>
              </a:path>
              <a:path w="575944" h="574675">
                <a:moveTo>
                  <a:pt x="575424" y="0"/>
                </a:moveTo>
                <a:lnTo>
                  <a:pt x="287743" y="0"/>
                </a:lnTo>
                <a:lnTo>
                  <a:pt x="287743" y="287248"/>
                </a:lnTo>
                <a:lnTo>
                  <a:pt x="575424" y="287248"/>
                </a:lnTo>
                <a:lnTo>
                  <a:pt x="575424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object 519"/>
          <p:cNvSpPr/>
          <p:nvPr/>
        </p:nvSpPr>
        <p:spPr>
          <a:xfrm>
            <a:off x="3157560" y="4879440"/>
            <a:ext cx="288000" cy="264600"/>
          </a:xfrm>
          <a:custGeom>
            <a:avLst/>
            <a:gdLst/>
            <a:ahLst/>
            <a:rect l="l" t="t" r="r" b="b"/>
            <a:pathLst>
              <a:path w="288289" h="264795">
                <a:moveTo>
                  <a:pt x="0" y="0"/>
                </a:moveTo>
                <a:lnTo>
                  <a:pt x="287674" y="0"/>
                </a:lnTo>
                <a:lnTo>
                  <a:pt x="287674" y="264224"/>
                </a:lnTo>
                <a:lnTo>
                  <a:pt x="0" y="264224"/>
                </a:lnTo>
                <a:lnTo>
                  <a:pt x="0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object 520"/>
          <p:cNvSpPr/>
          <p:nvPr/>
        </p:nvSpPr>
        <p:spPr>
          <a:xfrm>
            <a:off x="2869560" y="315540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object 521"/>
          <p:cNvSpPr/>
          <p:nvPr/>
        </p:nvSpPr>
        <p:spPr>
          <a:xfrm>
            <a:off x="3441240" y="258084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705" y="0"/>
                </a:moveTo>
                <a:lnTo>
                  <a:pt x="0" y="0"/>
                </a:lnTo>
                <a:lnTo>
                  <a:pt x="0" y="287235"/>
                </a:lnTo>
                <a:lnTo>
                  <a:pt x="287705" y="287235"/>
                </a:lnTo>
                <a:lnTo>
                  <a:pt x="287705" y="0"/>
                </a:lnTo>
                <a:close/>
              </a:path>
              <a:path w="575945" h="574675">
                <a:moveTo>
                  <a:pt x="575449" y="287299"/>
                </a:moveTo>
                <a:lnTo>
                  <a:pt x="287782" y="287299"/>
                </a:lnTo>
                <a:lnTo>
                  <a:pt x="287782" y="574535"/>
                </a:lnTo>
                <a:lnTo>
                  <a:pt x="575449" y="574535"/>
                </a:lnTo>
                <a:lnTo>
                  <a:pt x="575449" y="28729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object 522"/>
          <p:cNvSpPr/>
          <p:nvPr/>
        </p:nvSpPr>
        <p:spPr>
          <a:xfrm>
            <a:off x="344124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object 523"/>
          <p:cNvSpPr/>
          <p:nvPr/>
        </p:nvSpPr>
        <p:spPr>
          <a:xfrm>
            <a:off x="430056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object 524"/>
          <p:cNvSpPr/>
          <p:nvPr/>
        </p:nvSpPr>
        <p:spPr>
          <a:xfrm>
            <a:off x="401292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object 525"/>
          <p:cNvSpPr/>
          <p:nvPr/>
        </p:nvSpPr>
        <p:spPr>
          <a:xfrm>
            <a:off x="229428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object 526"/>
          <p:cNvSpPr/>
          <p:nvPr/>
        </p:nvSpPr>
        <p:spPr>
          <a:xfrm>
            <a:off x="860148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object 527"/>
          <p:cNvSpPr/>
          <p:nvPr/>
        </p:nvSpPr>
        <p:spPr>
          <a:xfrm>
            <a:off x="4876200" y="372996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object 528"/>
          <p:cNvSpPr/>
          <p:nvPr/>
        </p:nvSpPr>
        <p:spPr>
          <a:xfrm>
            <a:off x="4876200" y="286812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object 529"/>
          <p:cNvSpPr/>
          <p:nvPr/>
        </p:nvSpPr>
        <p:spPr>
          <a:xfrm>
            <a:off x="458820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object 530"/>
          <p:cNvSpPr/>
          <p:nvPr/>
        </p:nvSpPr>
        <p:spPr>
          <a:xfrm>
            <a:off x="5451480" y="401724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object 531"/>
          <p:cNvSpPr/>
          <p:nvPr/>
        </p:nvSpPr>
        <p:spPr>
          <a:xfrm>
            <a:off x="5451480" y="2580840"/>
            <a:ext cx="288000" cy="287280"/>
          </a:xfrm>
          <a:custGeom>
            <a:avLst/>
            <a:gdLst/>
            <a:ahLst/>
            <a:rect l="l" t="t" r="r" b="b"/>
            <a:pathLst>
              <a:path w="288289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object 532"/>
          <p:cNvSpPr/>
          <p:nvPr/>
        </p:nvSpPr>
        <p:spPr>
          <a:xfrm>
            <a:off x="5163840" y="430452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object 533"/>
          <p:cNvSpPr/>
          <p:nvPr/>
        </p:nvSpPr>
        <p:spPr>
          <a:xfrm>
            <a:off x="5739480" y="401724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667" y="287299"/>
                </a:moveTo>
                <a:lnTo>
                  <a:pt x="0" y="287299"/>
                </a:lnTo>
                <a:lnTo>
                  <a:pt x="0" y="574522"/>
                </a:lnTo>
                <a:lnTo>
                  <a:pt x="287667" y="574522"/>
                </a:lnTo>
                <a:lnTo>
                  <a:pt x="287667" y="287299"/>
                </a:lnTo>
                <a:close/>
              </a:path>
              <a:path w="575945" h="574675">
                <a:moveTo>
                  <a:pt x="575424" y="0"/>
                </a:moveTo>
                <a:lnTo>
                  <a:pt x="287743" y="0"/>
                </a:lnTo>
                <a:lnTo>
                  <a:pt x="287743" y="287248"/>
                </a:lnTo>
                <a:lnTo>
                  <a:pt x="575424" y="287248"/>
                </a:lnTo>
                <a:lnTo>
                  <a:pt x="575424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object 534"/>
          <p:cNvSpPr/>
          <p:nvPr/>
        </p:nvSpPr>
        <p:spPr>
          <a:xfrm>
            <a:off x="5739480" y="3442680"/>
            <a:ext cx="288000" cy="287280"/>
          </a:xfrm>
          <a:custGeom>
            <a:avLst/>
            <a:gdLst/>
            <a:ahLst/>
            <a:rect l="l" t="t" r="r" b="b"/>
            <a:pathLst>
              <a:path w="288289" h="287654">
                <a:moveTo>
                  <a:pt x="287674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object 535"/>
          <p:cNvSpPr/>
          <p:nvPr/>
        </p:nvSpPr>
        <p:spPr>
          <a:xfrm>
            <a:off x="6602760" y="344268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object 536"/>
          <p:cNvSpPr/>
          <p:nvPr/>
        </p:nvSpPr>
        <p:spPr>
          <a:xfrm>
            <a:off x="631476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object 537"/>
          <p:cNvSpPr/>
          <p:nvPr/>
        </p:nvSpPr>
        <p:spPr>
          <a:xfrm>
            <a:off x="6314760" y="286812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object 538"/>
          <p:cNvSpPr/>
          <p:nvPr/>
        </p:nvSpPr>
        <p:spPr>
          <a:xfrm>
            <a:off x="6882480" y="3155400"/>
            <a:ext cx="575640" cy="574200"/>
          </a:xfrm>
          <a:custGeom>
            <a:avLst/>
            <a:gdLst/>
            <a:ahLst/>
            <a:rect l="l" t="t" r="r" b="b"/>
            <a:pathLst>
              <a:path w="575945" h="574675">
                <a:moveTo>
                  <a:pt x="287680" y="0"/>
                </a:moveTo>
                <a:lnTo>
                  <a:pt x="0" y="0"/>
                </a:lnTo>
                <a:lnTo>
                  <a:pt x="0" y="287223"/>
                </a:lnTo>
                <a:lnTo>
                  <a:pt x="287680" y="287223"/>
                </a:lnTo>
                <a:lnTo>
                  <a:pt x="287680" y="0"/>
                </a:lnTo>
                <a:close/>
              </a:path>
              <a:path w="575945" h="574675">
                <a:moveTo>
                  <a:pt x="575424" y="287274"/>
                </a:moveTo>
                <a:lnTo>
                  <a:pt x="287756" y="287274"/>
                </a:lnTo>
                <a:lnTo>
                  <a:pt x="287756" y="574522"/>
                </a:lnTo>
                <a:lnTo>
                  <a:pt x="575424" y="574522"/>
                </a:lnTo>
                <a:lnTo>
                  <a:pt x="575424" y="28727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object 539"/>
          <p:cNvSpPr/>
          <p:nvPr/>
        </p:nvSpPr>
        <p:spPr>
          <a:xfrm>
            <a:off x="7745760" y="2580840"/>
            <a:ext cx="288000" cy="287280"/>
          </a:xfrm>
          <a:custGeom>
            <a:avLst/>
            <a:gdLst/>
            <a:ahLst/>
            <a:rect l="l" t="t" r="r" b="b"/>
            <a:pathLst>
              <a:path w="288290" h="287655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object 540"/>
          <p:cNvSpPr/>
          <p:nvPr/>
        </p:nvSpPr>
        <p:spPr>
          <a:xfrm>
            <a:off x="7458120" y="430452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object 541"/>
          <p:cNvSpPr/>
          <p:nvPr/>
        </p:nvSpPr>
        <p:spPr>
          <a:xfrm>
            <a:off x="8029800" y="4591800"/>
            <a:ext cx="575640" cy="551520"/>
          </a:xfrm>
          <a:custGeom>
            <a:avLst/>
            <a:gdLst/>
            <a:ahLst/>
            <a:rect l="l" t="t" r="r" b="b"/>
            <a:pathLst>
              <a:path w="575945" h="551814">
                <a:moveTo>
                  <a:pt x="287705" y="287299"/>
                </a:moveTo>
                <a:lnTo>
                  <a:pt x="0" y="287299"/>
                </a:lnTo>
                <a:lnTo>
                  <a:pt x="0" y="551522"/>
                </a:lnTo>
                <a:lnTo>
                  <a:pt x="287705" y="551522"/>
                </a:lnTo>
                <a:lnTo>
                  <a:pt x="287705" y="287299"/>
                </a:lnTo>
                <a:close/>
              </a:path>
              <a:path w="575945" h="551814">
                <a:moveTo>
                  <a:pt x="575449" y="0"/>
                </a:moveTo>
                <a:lnTo>
                  <a:pt x="287769" y="0"/>
                </a:lnTo>
                <a:lnTo>
                  <a:pt x="287769" y="287248"/>
                </a:lnTo>
                <a:lnTo>
                  <a:pt x="575449" y="287248"/>
                </a:lnTo>
                <a:lnTo>
                  <a:pt x="575449" y="0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object 542"/>
          <p:cNvSpPr/>
          <p:nvPr/>
        </p:nvSpPr>
        <p:spPr>
          <a:xfrm>
            <a:off x="8029800" y="401724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99" y="287249"/>
                </a:moveTo>
                <a:lnTo>
                  <a:pt x="0" y="287249"/>
                </a:lnTo>
                <a:lnTo>
                  <a:pt x="0" y="0"/>
                </a:lnTo>
                <a:lnTo>
                  <a:pt x="287699" y="0"/>
                </a:lnTo>
                <a:lnTo>
                  <a:pt x="287699" y="287249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object 543"/>
          <p:cNvSpPr/>
          <p:nvPr/>
        </p:nvSpPr>
        <p:spPr>
          <a:xfrm>
            <a:off x="8889120" y="3729960"/>
            <a:ext cx="254880" cy="287280"/>
          </a:xfrm>
          <a:custGeom>
            <a:avLst/>
            <a:gdLst/>
            <a:ahLst/>
            <a:rect l="l" t="t" r="r" b="b"/>
            <a:pathLst>
              <a:path w="255270" h="287654">
                <a:moveTo>
                  <a:pt x="0" y="287224"/>
                </a:moveTo>
                <a:lnTo>
                  <a:pt x="254924" y="287224"/>
                </a:lnTo>
                <a:lnTo>
                  <a:pt x="254924" y="0"/>
                </a:lnTo>
                <a:lnTo>
                  <a:pt x="0" y="0"/>
                </a:lnTo>
                <a:lnTo>
                  <a:pt x="0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object 544"/>
          <p:cNvSpPr/>
          <p:nvPr/>
        </p:nvSpPr>
        <p:spPr>
          <a:xfrm>
            <a:off x="8601480" y="3155400"/>
            <a:ext cx="288000" cy="287280"/>
          </a:xfrm>
          <a:custGeom>
            <a:avLst/>
            <a:gdLst/>
            <a:ahLst/>
            <a:rect l="l" t="t" r="r" b="b"/>
            <a:pathLst>
              <a:path w="288290" h="287654">
                <a:moveTo>
                  <a:pt x="287674" y="287224"/>
                </a:moveTo>
                <a:lnTo>
                  <a:pt x="0" y="287224"/>
                </a:lnTo>
                <a:lnTo>
                  <a:pt x="0" y="0"/>
                </a:lnTo>
                <a:lnTo>
                  <a:pt x="287674" y="0"/>
                </a:lnTo>
                <a:lnTo>
                  <a:pt x="287674" y="287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object 545"/>
          <p:cNvSpPr/>
          <p:nvPr/>
        </p:nvSpPr>
        <p:spPr>
          <a:xfrm>
            <a:off x="6882480" y="4879440"/>
            <a:ext cx="288000" cy="264600"/>
          </a:xfrm>
          <a:custGeom>
            <a:avLst/>
            <a:gdLst/>
            <a:ahLst/>
            <a:rect l="l" t="t" r="r" b="b"/>
            <a:pathLst>
              <a:path w="288290" h="264795">
                <a:moveTo>
                  <a:pt x="0" y="264224"/>
                </a:moveTo>
                <a:lnTo>
                  <a:pt x="287674" y="264224"/>
                </a:lnTo>
                <a:lnTo>
                  <a:pt x="287674" y="0"/>
                </a:lnTo>
                <a:lnTo>
                  <a:pt x="0" y="0"/>
                </a:lnTo>
                <a:lnTo>
                  <a:pt x="0" y="264224"/>
                </a:lnTo>
                <a:close/>
              </a:path>
            </a:pathLst>
          </a:custGeom>
          <a:solidFill>
            <a:srgbClr val="5eba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4" name="object 546" descr=""/>
          <p:cNvPicPr/>
          <p:nvPr/>
        </p:nvPicPr>
        <p:blipFill>
          <a:blip r:embed="rId1"/>
          <a:stretch/>
        </p:blipFill>
        <p:spPr>
          <a:xfrm>
            <a:off x="1145880" y="1119600"/>
            <a:ext cx="6851880" cy="3224160"/>
          </a:xfrm>
          <a:prstGeom prst="rect">
            <a:avLst/>
          </a:prstGeom>
          <a:ln w="0">
            <a:noFill/>
          </a:ln>
        </p:spPr>
      </p:pic>
      <p:sp>
        <p:nvSpPr>
          <p:cNvPr id="1305" name="PlaceHolder 1"/>
          <p:cNvSpPr>
            <a:spLocks noGrp="1"/>
          </p:cNvSpPr>
          <p:nvPr>
            <p:ph type="sldNum" idx="20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712A5AEB-0F6C-4F94-AE97-B702D16FB3B5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PlaceHolder 1"/>
          <p:cNvSpPr>
            <a:spLocks noGrp="1"/>
          </p:cNvSpPr>
          <p:nvPr>
            <p:ph type="title"/>
          </p:nvPr>
        </p:nvSpPr>
        <p:spPr>
          <a:xfrm>
            <a:off x="669240" y="92520"/>
            <a:ext cx="598392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algn="ctr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GB" sz="3000" spc="128" strike="noStrike">
                <a:solidFill>
                  <a:srgbClr val="9ed154"/>
                </a:solidFill>
                <a:latin typeface="Roboto Medium"/>
              </a:rPr>
              <a:t>The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63" strike="noStrike">
                <a:solidFill>
                  <a:srgbClr val="9ed154"/>
                </a:solidFill>
                <a:latin typeface="Roboto Medium"/>
              </a:rPr>
              <a:t>perceptron</a:t>
            </a:r>
            <a:r>
              <a:rPr b="0" lang="en-GB" sz="3000" spc="-1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97" strike="noStrike">
                <a:solidFill>
                  <a:srgbClr val="9ed154"/>
                </a:solidFill>
                <a:latin typeface="Roboto Medium"/>
              </a:rPr>
              <a:t>Algorithm:</a:t>
            </a:r>
            <a:r>
              <a:rPr b="0" lang="en-GB" sz="3000" spc="4" strike="noStrike">
                <a:solidFill>
                  <a:srgbClr val="9ed154"/>
                </a:solidFill>
                <a:latin typeface="Roboto Medium"/>
              </a:rPr>
              <a:t> </a:t>
            </a:r>
            <a:r>
              <a:rPr b="0" lang="en-GB" sz="3000" spc="103" strike="noStrike">
                <a:solidFill>
                  <a:srgbClr val="9ed154"/>
                </a:solidFill>
                <a:latin typeface="Roboto Medium"/>
              </a:rPr>
              <a:t>The </a:t>
            </a:r>
            <a:r>
              <a:rPr b="0" lang="en-GB" sz="3000" spc="548" strike="noStrike">
                <a:solidFill>
                  <a:srgbClr val="9ed154"/>
                </a:solidFill>
                <a:latin typeface="FreeSerif"/>
              </a:rPr>
              <a:t>𝚫</a:t>
            </a:r>
            <a:endParaRPr b="0" lang="en-GB" sz="3000" spc="-1" strike="noStrike">
              <a:latin typeface="Calibri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GB" sz="3000" spc="89" strike="noStrike">
                <a:solidFill>
                  <a:srgbClr val="9ed154"/>
                </a:solidFill>
                <a:latin typeface="Roboto Medium"/>
              </a:rPr>
              <a:t>rule</a:t>
            </a:r>
            <a:endParaRPr b="0" lang="en-GB" sz="3000" spc="-1" strike="noStrike">
              <a:latin typeface="Calibri"/>
            </a:endParaRPr>
          </a:p>
        </p:txBody>
      </p:sp>
      <p:sp>
        <p:nvSpPr>
          <p:cNvPr id="1307" name="object 3"/>
          <p:cNvSpPr/>
          <p:nvPr/>
        </p:nvSpPr>
        <p:spPr>
          <a:xfrm>
            <a:off x="530280" y="1465560"/>
            <a:ext cx="6201720" cy="185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 anchor="t">
            <a:spAutoFit/>
          </a:bodyPr>
          <a:p>
            <a:pPr marL="12600">
              <a:lnSpc>
                <a:spcPct val="100000"/>
              </a:lnSpc>
              <a:spcBef>
                <a:spcPts val="119"/>
              </a:spcBef>
              <a:buNone/>
            </a:pPr>
            <a:r>
              <a:rPr b="0" i="1" lang="en-GB" sz="1800" spc="58" strike="noStrike">
                <a:solidFill>
                  <a:srgbClr val="266d77"/>
                </a:solidFill>
                <a:latin typeface="Roboto"/>
              </a:rPr>
              <a:t>Rosenblatt</a:t>
            </a:r>
            <a:r>
              <a:rPr b="0" i="1" lang="en-GB" sz="1800" spc="9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-52" strike="noStrike">
                <a:solidFill>
                  <a:srgbClr val="266d77"/>
                </a:solidFill>
                <a:latin typeface="Roboto"/>
              </a:rPr>
              <a:t>1958</a:t>
            </a:r>
            <a:r>
              <a:rPr b="0" i="1" lang="en-GB" sz="1800" spc="12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94" strike="noStrike">
                <a:solidFill>
                  <a:srgbClr val="266d77"/>
                </a:solidFill>
                <a:latin typeface="Roboto"/>
              </a:rPr>
              <a:t>“The</a:t>
            </a:r>
            <a:r>
              <a:rPr b="0" i="1" lang="en-GB" sz="1800" spc="12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52" strike="noStrike">
                <a:solidFill>
                  <a:srgbClr val="266d77"/>
                </a:solidFill>
                <a:latin typeface="Roboto"/>
              </a:rPr>
              <a:t>perceptron:</a:t>
            </a:r>
            <a:r>
              <a:rPr b="0" i="1" lang="en-GB" sz="1800" spc="9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-1" strike="noStrike">
                <a:solidFill>
                  <a:srgbClr val="266d77"/>
                </a:solidFill>
                <a:latin typeface="Roboto"/>
              </a:rPr>
              <a:t>a</a:t>
            </a:r>
            <a:r>
              <a:rPr b="0" i="1" lang="en-GB" sz="1800" spc="12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63" strike="noStrike">
                <a:solidFill>
                  <a:srgbClr val="266d77"/>
                </a:solidFill>
                <a:latin typeface="Roboto"/>
              </a:rPr>
              <a:t>probabilistic</a:t>
            </a:r>
            <a:r>
              <a:rPr b="0" i="1" lang="en-GB" sz="1800" spc="12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77" strike="noStrike">
                <a:solidFill>
                  <a:srgbClr val="266d77"/>
                </a:solidFill>
                <a:latin typeface="Roboto"/>
              </a:rPr>
              <a:t>model</a:t>
            </a:r>
            <a:r>
              <a:rPr b="0" i="1" lang="en-GB" sz="1800" spc="12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-26" strike="noStrike">
                <a:solidFill>
                  <a:srgbClr val="266d77"/>
                </a:solidFill>
                <a:latin typeface="Roboto"/>
              </a:rPr>
              <a:t>for </a:t>
            </a:r>
            <a:r>
              <a:rPr b="0" i="1" lang="en-GB" sz="1800" spc="97" strike="noStrike">
                <a:solidFill>
                  <a:srgbClr val="266d77"/>
                </a:solidFill>
                <a:latin typeface="Roboto"/>
              </a:rPr>
              <a:t>information</a:t>
            </a:r>
            <a:r>
              <a:rPr b="0" i="1" lang="en-GB" sz="1800" spc="38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-1" strike="noStrike">
                <a:solidFill>
                  <a:srgbClr val="266d77"/>
                </a:solidFill>
                <a:latin typeface="Roboto"/>
              </a:rPr>
              <a:t>storage</a:t>
            </a:r>
            <a:r>
              <a:rPr b="0" i="1" lang="en-GB" sz="1800" spc="38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97" strike="noStrike">
                <a:solidFill>
                  <a:srgbClr val="266d77"/>
                </a:solidFill>
                <a:latin typeface="Roboto"/>
              </a:rPr>
              <a:t>and</a:t>
            </a:r>
            <a:r>
              <a:rPr b="0" i="1" lang="en-GB" sz="1800" spc="38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77" strike="noStrike">
                <a:solidFill>
                  <a:srgbClr val="266d77"/>
                </a:solidFill>
                <a:latin typeface="Roboto"/>
              </a:rPr>
              <a:t>organization</a:t>
            </a:r>
            <a:r>
              <a:rPr b="0" i="1" lang="en-GB" sz="1800" spc="43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174" strike="noStrike">
                <a:solidFill>
                  <a:srgbClr val="266d77"/>
                </a:solidFill>
                <a:latin typeface="Roboto"/>
              </a:rPr>
              <a:t>in</a:t>
            </a:r>
            <a:r>
              <a:rPr b="0" i="1" lang="en-GB" sz="1800" spc="38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72" strike="noStrike">
                <a:solidFill>
                  <a:srgbClr val="266d77"/>
                </a:solidFill>
                <a:latin typeface="Roboto"/>
              </a:rPr>
              <a:t>the</a:t>
            </a:r>
            <a:r>
              <a:rPr b="0" i="1" lang="en-GB" sz="1800" spc="38" strike="noStrike">
                <a:solidFill>
                  <a:srgbClr val="266d77"/>
                </a:solidFill>
                <a:latin typeface="Roboto"/>
              </a:rPr>
              <a:t> </a:t>
            </a:r>
            <a:r>
              <a:rPr b="0" i="1" lang="en-GB" sz="1800" spc="52" strike="noStrike">
                <a:solidFill>
                  <a:srgbClr val="266d77"/>
                </a:solidFill>
                <a:latin typeface="Roboto"/>
              </a:rPr>
              <a:t>Brain”.</a:t>
            </a:r>
            <a:endParaRPr b="0" lang="en-GB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296"/>
              </a:spcBef>
              <a:buNone/>
            </a:pPr>
            <a:endParaRPr b="0" lang="en-GB" sz="1800" spc="-1" strike="noStrike">
              <a:latin typeface="Arial"/>
            </a:endParaRPr>
          </a:p>
          <a:p>
            <a:pPr marL="12600">
              <a:lnSpc>
                <a:spcPts val="2849"/>
              </a:lnSpc>
              <a:buNone/>
            </a:pPr>
            <a:r>
              <a:rPr b="0" lang="en-GB" sz="2400" spc="-126" strike="noStrike">
                <a:solidFill>
                  <a:srgbClr val="266d77"/>
                </a:solidFill>
                <a:latin typeface="Verdana"/>
              </a:rPr>
              <a:t>Learning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77" strike="noStrike">
                <a:solidFill>
                  <a:srgbClr val="266d77"/>
                </a:solidFill>
                <a:latin typeface="Verdana"/>
              </a:rPr>
              <a:t>from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6" strike="noStrike">
                <a:solidFill>
                  <a:srgbClr val="266d77"/>
                </a:solidFill>
                <a:latin typeface="Verdana"/>
              </a:rPr>
              <a:t>labeled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75" strike="noStrike">
                <a:solidFill>
                  <a:srgbClr val="266d77"/>
                </a:solidFill>
                <a:latin typeface="Verdana"/>
              </a:rPr>
              <a:t>data</a:t>
            </a:r>
            <a:r>
              <a:rPr b="0" lang="en-GB" sz="2400" spc="-197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86" strike="noStrike">
                <a:solidFill>
                  <a:srgbClr val="266d77"/>
                </a:solidFill>
                <a:latin typeface="Verdana"/>
              </a:rPr>
              <a:t>-</a:t>
            </a:r>
            <a:r>
              <a:rPr b="0" lang="en-GB" sz="2400" spc="-202" strike="noStrike">
                <a:solidFill>
                  <a:srgbClr val="266d77"/>
                </a:solidFill>
                <a:latin typeface="Verdana"/>
              </a:rPr>
              <a:t> </a:t>
            </a:r>
            <a:r>
              <a:rPr b="0" lang="en-GB" sz="2400" spc="-106" strike="noStrike">
                <a:solidFill>
                  <a:srgbClr val="266d77"/>
                </a:solidFill>
                <a:latin typeface="Verdana"/>
              </a:rPr>
              <a:t>supervised </a:t>
            </a:r>
            <a:r>
              <a:rPr b="0" lang="en-GB" sz="2400" spc="-41" strike="noStrike">
                <a:solidFill>
                  <a:srgbClr val="266d77"/>
                </a:solidFill>
                <a:latin typeface="Verdana"/>
              </a:rPr>
              <a:t>learning.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1308" name="object 4"/>
          <p:cNvGrpSpPr/>
          <p:nvPr/>
        </p:nvGrpSpPr>
        <p:grpSpPr>
          <a:xfrm>
            <a:off x="2543760" y="3058920"/>
            <a:ext cx="3350160" cy="1855440"/>
            <a:chOff x="2543760" y="3058920"/>
            <a:chExt cx="3350160" cy="1855440"/>
          </a:xfrm>
        </p:grpSpPr>
        <p:pic>
          <p:nvPicPr>
            <p:cNvPr id="1309" name="object 5" descr=""/>
            <p:cNvPicPr/>
            <p:nvPr/>
          </p:nvPicPr>
          <p:blipFill>
            <a:blip r:embed="rId1"/>
            <a:stretch/>
          </p:blipFill>
          <p:spPr>
            <a:xfrm>
              <a:off x="2543760" y="3118320"/>
              <a:ext cx="3350160" cy="1796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10" name="object 6"/>
            <p:cNvSpPr/>
            <p:nvPr/>
          </p:nvSpPr>
          <p:spPr>
            <a:xfrm>
              <a:off x="3703320" y="3058920"/>
              <a:ext cx="573120" cy="1796040"/>
            </a:xfrm>
            <a:custGeom>
              <a:avLst/>
              <a:gdLst/>
              <a:ahLst/>
              <a:rect l="l" t="t" r="r" b="b"/>
              <a:pathLst>
                <a:path w="573404" h="1796414">
                  <a:moveTo>
                    <a:pt x="0" y="95549"/>
                  </a:moveTo>
                  <a:lnTo>
                    <a:pt x="7508" y="58355"/>
                  </a:lnTo>
                  <a:lnTo>
                    <a:pt x="27984" y="27984"/>
                  </a:lnTo>
                  <a:lnTo>
                    <a:pt x="58355" y="7508"/>
                  </a:lnTo>
                  <a:lnTo>
                    <a:pt x="95549" y="0"/>
                  </a:lnTo>
                  <a:lnTo>
                    <a:pt x="477749" y="0"/>
                  </a:lnTo>
                  <a:lnTo>
                    <a:pt x="530768" y="16052"/>
                  </a:lnTo>
                  <a:lnTo>
                    <a:pt x="566023" y="58978"/>
                  </a:lnTo>
                  <a:lnTo>
                    <a:pt x="573298" y="95549"/>
                  </a:lnTo>
                  <a:lnTo>
                    <a:pt x="573298" y="1700846"/>
                  </a:lnTo>
                  <a:lnTo>
                    <a:pt x="565790" y="1738040"/>
                  </a:lnTo>
                  <a:lnTo>
                    <a:pt x="545314" y="1768412"/>
                  </a:lnTo>
                  <a:lnTo>
                    <a:pt x="514943" y="1788888"/>
                  </a:lnTo>
                  <a:lnTo>
                    <a:pt x="477749" y="1796396"/>
                  </a:lnTo>
                  <a:lnTo>
                    <a:pt x="95549" y="1796396"/>
                  </a:lnTo>
                  <a:lnTo>
                    <a:pt x="58355" y="1788888"/>
                  </a:lnTo>
                  <a:lnTo>
                    <a:pt x="27984" y="1768412"/>
                  </a:lnTo>
                  <a:lnTo>
                    <a:pt x="7508" y="1738040"/>
                  </a:lnTo>
                  <a:lnTo>
                    <a:pt x="0" y="1700846"/>
                  </a:lnTo>
                  <a:lnTo>
                    <a:pt x="0" y="95549"/>
                  </a:lnTo>
                  <a:close/>
                </a:path>
              </a:pathLst>
            </a:custGeom>
            <a:noFill/>
            <a:ln w="38099">
              <a:solidFill>
                <a:srgbClr val="5ebac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311" name="object 7" descr=""/>
          <p:cNvPicPr/>
          <p:nvPr/>
        </p:nvPicPr>
        <p:blipFill>
          <a:blip r:embed="rId2"/>
          <a:stretch/>
        </p:blipFill>
        <p:spPr>
          <a:xfrm>
            <a:off x="7414560" y="0"/>
            <a:ext cx="1729080" cy="2247840"/>
          </a:xfrm>
          <a:prstGeom prst="rect">
            <a:avLst/>
          </a:prstGeom>
          <a:ln w="0">
            <a:noFill/>
          </a:ln>
        </p:spPr>
      </p:pic>
      <p:sp>
        <p:nvSpPr>
          <p:cNvPr id="1312" name="PlaceHolder 2"/>
          <p:cNvSpPr>
            <a:spLocks noGrp="1"/>
          </p:cNvSpPr>
          <p:nvPr>
            <p:ph type="sldNum" idx="21"/>
          </p:nvPr>
        </p:nvSpPr>
        <p:spPr>
          <a:xfrm>
            <a:off x="8719920" y="4737240"/>
            <a:ext cx="287280" cy="299664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lstStyle>
            <a:lvl1pPr marL="38160">
              <a:lnSpc>
                <a:spcPct val="100000"/>
              </a:lnSpc>
              <a:spcBef>
                <a:spcPts val="105"/>
              </a:spcBef>
              <a:buNone/>
              <a:defRPr b="1" lang="en-GB" sz="1300" spc="-26" strike="noStrike">
                <a:solidFill>
                  <a:srgbClr val="ffffff"/>
                </a:solidFill>
                <a:latin typeface="UnDotum"/>
              </a:defRPr>
            </a:lvl1pPr>
          </a:lstStyle>
          <a:p>
            <a:pPr marL="38160">
              <a:lnSpc>
                <a:spcPct val="100000"/>
              </a:lnSpc>
              <a:spcBef>
                <a:spcPts val="105"/>
              </a:spcBef>
              <a:buNone/>
            </a:pPr>
            <a:fld id="{44D610E2-3931-456F-A174-4C4FD05EF9AF}" type="slidenum">
              <a:rPr b="1" lang="en-GB" sz="1300" spc="-26" strike="noStrike">
                <a:solidFill>
                  <a:srgbClr val="ffffff"/>
                </a:solidFill>
                <a:latin typeface="UnDotum"/>
              </a:rPr>
              <a:t>&lt;number&gt;</a:t>
            </a:fld>
            <a:endParaRPr b="0" lang="en-GB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</TotalTime>
  <Application>LibreOffice/7.3.7.2$Linux_X86_64 LibreOffice_project/30$Build-2</Application>
  <AppVersion>15.0000</AppVersion>
  <Words>2168</Words>
  <Paragraphs>407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2024-02-04T18:41:12Z</dcterms:created>
  <dc:creator/>
  <dc:description/>
  <dc:language>en-GB</dc:language>
  <cp:lastModifiedBy/>
  <dcterms:modified xsi:type="dcterms:W3CDTF">2024-07-25T15:48:54Z</dcterms:modified>
  <cp:revision>2</cp:revision>
  <dc:subject/>
  <dc:title>Back Propagation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2024-02-04T00:00:00Z</vt:filetime>
  </property>
  <property fmtid="{D5CDD505-2E9C-101B-9397-08002B2CF9AE}" pid="4" name="PresentationFormat">
    <vt:lpwstr>On-screen Show (16:9)</vt:lpwstr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Slides">
    <vt:i4>71</vt:i4>
  </property>
</Properties>
</file>